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" panose="020B0604020202020204" charset="0"/>
      <p:regular r:id="rId12"/>
    </p:embeddedFont>
    <p:embeddedFont>
      <p:font typeface="Agrandir Bold" panose="020B0604020202020204" charset="0"/>
      <p:regular r:id="rId13"/>
    </p:embeddedFont>
    <p:embeddedFont>
      <p:font typeface="Agrandir Medium" panose="020B0604020202020204" charset="0"/>
      <p:regular r:id="rId14"/>
    </p:embeddedFon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Kitchakan Bold" panose="020B0604020202020204" charset="-34"/>
      <p:regular r:id="rId17"/>
    </p:embeddedFont>
    <p:embeddedFont>
      <p:font typeface="Lato Italics" panose="020B0604020202020204" charset="0"/>
      <p:regular r:id="rId18"/>
    </p:embeddedFont>
    <p:embeddedFont>
      <p:font typeface="TT Milks Casual 700 O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597E63-F99A-4631-A511-F0FF6FA3AB23}" v="16" dt="2024-06-18T19:17:29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8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Itzhaki" userId="a9349994-fc51-40ca-afe1-3e823e49acde" providerId="ADAL" clId="{B5597E63-F99A-4631-A511-F0FF6FA3AB23}"/>
    <pc:docChg chg="undo custSel modSld">
      <pc:chgData name="Ori Itzhaki" userId="a9349994-fc51-40ca-afe1-3e823e49acde" providerId="ADAL" clId="{B5597E63-F99A-4631-A511-F0FF6FA3AB23}" dt="2024-06-18T19:26:57.022" v="43" actId="20577"/>
      <pc:docMkLst>
        <pc:docMk/>
      </pc:docMkLst>
      <pc:sldChg chg="modSp mod">
        <pc:chgData name="Ori Itzhaki" userId="a9349994-fc51-40ca-afe1-3e823e49acde" providerId="ADAL" clId="{B5597E63-F99A-4631-A511-F0FF6FA3AB23}" dt="2024-06-18T19:26:57.022" v="43" actId="20577"/>
        <pc:sldMkLst>
          <pc:docMk/>
          <pc:sldMk cId="0" sldId="258"/>
        </pc:sldMkLst>
        <pc:spChg chg="mod">
          <ac:chgData name="Ori Itzhaki" userId="a9349994-fc51-40ca-afe1-3e823e49acde" providerId="ADAL" clId="{B5597E63-F99A-4631-A511-F0FF6FA3AB23}" dt="2024-06-18T19:26:57.022" v="43" actId="20577"/>
          <ac:spMkLst>
            <pc:docMk/>
            <pc:sldMk cId="0" sldId="258"/>
            <ac:spMk id="3" creationId="{00000000-0000-0000-0000-000000000000}"/>
          </ac:spMkLst>
        </pc:spChg>
      </pc:sldChg>
      <pc:sldChg chg="addSp delSp modSp mod">
        <pc:chgData name="Ori Itzhaki" userId="a9349994-fc51-40ca-afe1-3e823e49acde" providerId="ADAL" clId="{B5597E63-F99A-4631-A511-F0FF6FA3AB23}" dt="2024-06-18T19:18:02.323" v="41" actId="1076"/>
        <pc:sldMkLst>
          <pc:docMk/>
          <pc:sldMk cId="0" sldId="262"/>
        </pc:sldMkLst>
        <pc:spChg chg="add del mod">
          <ac:chgData name="Ori Itzhaki" userId="a9349994-fc51-40ca-afe1-3e823e49acde" providerId="ADAL" clId="{B5597E63-F99A-4631-A511-F0FF6FA3AB23}" dt="2024-06-18T19:14:49.917" v="20" actId="206"/>
          <ac:spMkLst>
            <pc:docMk/>
            <pc:sldMk cId="0" sldId="262"/>
            <ac:spMk id="9" creationId="{00000000-0000-0000-0000-000000000000}"/>
          </ac:spMkLst>
        </pc:spChg>
        <pc:spChg chg="del">
          <ac:chgData name="Ori Itzhaki" userId="a9349994-fc51-40ca-afe1-3e823e49acde" providerId="ADAL" clId="{B5597E63-F99A-4631-A511-F0FF6FA3AB23}" dt="2024-06-18T19:14:55.564" v="21" actId="478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Ori Itzhaki" userId="a9349994-fc51-40ca-afe1-3e823e49acde" providerId="ADAL" clId="{B5597E63-F99A-4631-A511-F0FF6FA3AB23}" dt="2024-06-18T19:17:21.917" v="33" actId="478"/>
          <ac:spMkLst>
            <pc:docMk/>
            <pc:sldMk cId="0" sldId="262"/>
            <ac:spMk id="11" creationId="{00000000-0000-0000-0000-000000000000}"/>
          </ac:spMkLst>
        </pc:spChg>
        <pc:spChg chg="add del mod">
          <ac:chgData name="Ori Itzhaki" userId="a9349994-fc51-40ca-afe1-3e823e49acde" providerId="ADAL" clId="{B5597E63-F99A-4631-A511-F0FF6FA3AB23}" dt="2024-06-18T19:15:01.912" v="24" actId="478"/>
          <ac:spMkLst>
            <pc:docMk/>
            <pc:sldMk cId="0" sldId="262"/>
            <ac:spMk id="17" creationId="{DD66618C-E9DF-3196-C5F6-8F95D51D88F7}"/>
          </ac:spMkLst>
        </pc:spChg>
        <pc:picChg chg="add mod">
          <ac:chgData name="Ori Itzhaki" userId="a9349994-fc51-40ca-afe1-3e823e49acde" providerId="ADAL" clId="{B5597E63-F99A-4631-A511-F0FF6FA3AB23}" dt="2024-06-18T19:15:32.338" v="31" actId="14100"/>
          <ac:picMkLst>
            <pc:docMk/>
            <pc:sldMk cId="0" sldId="262"/>
            <ac:picMk id="19" creationId="{3368F3CC-1A90-36F8-77CB-3DF8136F74A5}"/>
          </ac:picMkLst>
        </pc:picChg>
        <pc:picChg chg="add mod modCrop">
          <ac:chgData name="Ori Itzhaki" userId="a9349994-fc51-40ca-afe1-3e823e49acde" providerId="ADAL" clId="{B5597E63-F99A-4631-A511-F0FF6FA3AB23}" dt="2024-06-18T19:18:02.323" v="41" actId="1076"/>
          <ac:picMkLst>
            <pc:docMk/>
            <pc:sldMk cId="0" sldId="262"/>
            <ac:picMk id="21" creationId="{ED5FEC9A-BF44-B1A1-BFDE-7CAA614CE5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7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1.png"/><Relationship Id="rId2" Type="http://schemas.openxmlformats.org/officeDocument/2006/relationships/image" Target="../media/image1.jpe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sv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1.jpe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18" Type="http://schemas.openxmlformats.org/officeDocument/2006/relationships/image" Target="../media/image35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34.jpe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28.png"/><Relationship Id="rId10" Type="http://schemas.openxmlformats.org/officeDocument/2006/relationships/image" Target="../media/image12.svg"/><Relationship Id="rId19" Type="http://schemas.openxmlformats.org/officeDocument/2006/relationships/image" Target="../media/image36.jpe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3" Type="http://schemas.openxmlformats.org/officeDocument/2006/relationships/image" Target="../media/image5.png"/><Relationship Id="rId21" Type="http://schemas.openxmlformats.org/officeDocument/2006/relationships/image" Target="../media/image47.svg"/><Relationship Id="rId7" Type="http://schemas.openxmlformats.org/officeDocument/2006/relationships/image" Target="../media/image15.png"/><Relationship Id="rId12" Type="http://schemas.openxmlformats.org/officeDocument/2006/relationships/image" Target="../media/image29.svg"/><Relationship Id="rId17" Type="http://schemas.openxmlformats.org/officeDocument/2006/relationships/image" Target="../media/image43.svg"/><Relationship Id="rId2" Type="http://schemas.openxmlformats.org/officeDocument/2006/relationships/image" Target="../media/image1.jpe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41.jpeg"/><Relationship Id="rId23" Type="http://schemas.openxmlformats.org/officeDocument/2006/relationships/image" Target="../media/image33.svg"/><Relationship Id="rId10" Type="http://schemas.openxmlformats.org/officeDocument/2006/relationships/image" Target="../media/image38.jpeg"/><Relationship Id="rId19" Type="http://schemas.openxmlformats.org/officeDocument/2006/relationships/image" Target="../media/image45.svg"/><Relationship Id="rId4" Type="http://schemas.openxmlformats.org/officeDocument/2006/relationships/image" Target="../media/image6.svg"/><Relationship Id="rId9" Type="http://schemas.openxmlformats.org/officeDocument/2006/relationships/image" Target="../media/image37.png"/><Relationship Id="rId14" Type="http://schemas.openxmlformats.org/officeDocument/2006/relationships/image" Target="../media/image40.jpeg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6.gif"/><Relationship Id="rId3" Type="http://schemas.openxmlformats.org/officeDocument/2006/relationships/image" Target="../media/image15.png"/><Relationship Id="rId21" Type="http://schemas.openxmlformats.org/officeDocument/2006/relationships/image" Target="../media/image34.jpeg"/><Relationship Id="rId7" Type="http://schemas.openxmlformats.org/officeDocument/2006/relationships/image" Target="../media/image39.jpeg"/><Relationship Id="rId12" Type="http://schemas.openxmlformats.org/officeDocument/2006/relationships/image" Target="../media/image52.png"/><Relationship Id="rId17" Type="http://schemas.openxmlformats.org/officeDocument/2006/relationships/image" Target="../media/image55.svg"/><Relationship Id="rId2" Type="http://schemas.openxmlformats.org/officeDocument/2006/relationships/image" Target="../media/image1.jpeg"/><Relationship Id="rId16" Type="http://schemas.openxmlformats.org/officeDocument/2006/relationships/image" Target="../media/image54.pn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51.svg"/><Relationship Id="rId5" Type="http://schemas.openxmlformats.org/officeDocument/2006/relationships/image" Target="../media/image28.png"/><Relationship Id="rId15" Type="http://schemas.openxmlformats.org/officeDocument/2006/relationships/image" Target="../media/image33.svg"/><Relationship Id="rId23" Type="http://schemas.openxmlformats.org/officeDocument/2006/relationships/image" Target="../media/image58.svg"/><Relationship Id="rId10" Type="http://schemas.openxmlformats.org/officeDocument/2006/relationships/image" Target="../media/image50.png"/><Relationship Id="rId19" Type="http://schemas.openxmlformats.org/officeDocument/2006/relationships/image" Target="../media/image7.png"/><Relationship Id="rId4" Type="http://schemas.openxmlformats.org/officeDocument/2006/relationships/image" Target="../media/image16.svg"/><Relationship Id="rId9" Type="http://schemas.openxmlformats.org/officeDocument/2006/relationships/image" Target="../media/image49.svg"/><Relationship Id="rId14" Type="http://schemas.openxmlformats.org/officeDocument/2006/relationships/image" Target="../media/image32.png"/><Relationship Id="rId2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60.jp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9.sv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7.png"/><Relationship Id="rId14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64.png"/><Relationship Id="rId2" Type="http://schemas.openxmlformats.org/officeDocument/2006/relationships/image" Target="../media/image1.jpeg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62.jpe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1091911" y="1028700"/>
            <a:ext cx="8433539" cy="8433539"/>
          </a:xfrm>
          <a:custGeom>
            <a:avLst/>
            <a:gdLst/>
            <a:ahLst/>
            <a:cxnLst/>
            <a:rect l="l" t="t" r="r" b="b"/>
            <a:pathLst>
              <a:path w="8433539" h="8433539">
                <a:moveTo>
                  <a:pt x="0" y="0"/>
                </a:moveTo>
                <a:lnTo>
                  <a:pt x="8433539" y="0"/>
                </a:lnTo>
                <a:lnTo>
                  <a:pt x="8433539" y="8433539"/>
                </a:lnTo>
                <a:lnTo>
                  <a:pt x="0" y="8433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2496043" y="8985429"/>
            <a:ext cx="6517111" cy="2916407"/>
          </a:xfrm>
          <a:custGeom>
            <a:avLst/>
            <a:gdLst/>
            <a:ahLst/>
            <a:cxnLst/>
            <a:rect l="l" t="t" r="r" b="b"/>
            <a:pathLst>
              <a:path w="6517111" h="2916407">
                <a:moveTo>
                  <a:pt x="0" y="0"/>
                </a:moveTo>
                <a:lnTo>
                  <a:pt x="6517111" y="0"/>
                </a:lnTo>
                <a:lnTo>
                  <a:pt x="6517111" y="2916407"/>
                </a:lnTo>
                <a:lnTo>
                  <a:pt x="0" y="291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-1534967" y="-743084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7259300" y="741599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6435782" y="435819"/>
            <a:ext cx="5416435" cy="827237"/>
          </a:xfrm>
          <a:custGeom>
            <a:avLst/>
            <a:gdLst/>
            <a:ahLst/>
            <a:cxnLst/>
            <a:rect l="l" t="t" r="r" b="b"/>
            <a:pathLst>
              <a:path w="5416435" h="827237">
                <a:moveTo>
                  <a:pt x="0" y="0"/>
                </a:moveTo>
                <a:lnTo>
                  <a:pt x="5416436" y="0"/>
                </a:lnTo>
                <a:lnTo>
                  <a:pt x="5416436" y="827238"/>
                </a:lnTo>
                <a:lnTo>
                  <a:pt x="0" y="8272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-2838772" y="9401321"/>
            <a:ext cx="6242672" cy="1771358"/>
          </a:xfrm>
          <a:custGeom>
            <a:avLst/>
            <a:gdLst/>
            <a:ahLst/>
            <a:cxnLst/>
            <a:rect l="l" t="t" r="r" b="b"/>
            <a:pathLst>
              <a:path w="6242672" h="1771358">
                <a:moveTo>
                  <a:pt x="0" y="0"/>
                </a:moveTo>
                <a:lnTo>
                  <a:pt x="6242672" y="0"/>
                </a:lnTo>
                <a:lnTo>
                  <a:pt x="6242672" y="1771358"/>
                </a:lnTo>
                <a:lnTo>
                  <a:pt x="0" y="1771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4781314" y="9258300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-10800000">
            <a:off x="13157143" y="-2818138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-4241867" y="1416472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1504950" y="1548807"/>
            <a:ext cx="9044034" cy="25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6"/>
              </a:lnSpc>
            </a:pPr>
            <a:r>
              <a:rPr lang="en-US" sz="9626" spc="-548">
                <a:solidFill>
                  <a:srgbClr val="FFFFFF"/>
                </a:solidFill>
                <a:latin typeface="TT Milks Casual 700 One"/>
              </a:rPr>
              <a:t>TRACK YOUR ACTIVITY EASILY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0157" y="4619822"/>
            <a:ext cx="5350711" cy="98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  <a:spcBef>
                <a:spcPct val="0"/>
              </a:spcBef>
            </a:pPr>
            <a:r>
              <a:rPr lang="en-US" sz="7275" u="none" strike="noStrike" spc="-174">
                <a:solidFill>
                  <a:srgbClr val="FFFFFF"/>
                </a:solidFill>
                <a:latin typeface="TT Milks Casual 700 One"/>
              </a:rPr>
              <a:t>WITH “FITIT”</a:t>
            </a:r>
          </a:p>
        </p:txBody>
      </p:sp>
      <p:sp>
        <p:nvSpPr>
          <p:cNvPr id="14" name="Freeform 14"/>
          <p:cNvSpPr/>
          <p:nvPr/>
        </p:nvSpPr>
        <p:spPr>
          <a:xfrm rot="3517109">
            <a:off x="2579657" y="5847417"/>
            <a:ext cx="3293139" cy="4842852"/>
          </a:xfrm>
          <a:custGeom>
            <a:avLst/>
            <a:gdLst/>
            <a:ahLst/>
            <a:cxnLst/>
            <a:rect l="l" t="t" r="r" b="b"/>
            <a:pathLst>
              <a:path w="3293139" h="4842852">
                <a:moveTo>
                  <a:pt x="0" y="0"/>
                </a:moveTo>
                <a:lnTo>
                  <a:pt x="3293139" y="0"/>
                </a:lnTo>
                <a:lnTo>
                  <a:pt x="3293139" y="4842852"/>
                </a:lnTo>
                <a:lnTo>
                  <a:pt x="0" y="484285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2496043" y="8985429"/>
            <a:ext cx="6517111" cy="2916407"/>
          </a:xfrm>
          <a:custGeom>
            <a:avLst/>
            <a:gdLst/>
            <a:ahLst/>
            <a:cxnLst/>
            <a:rect l="l" t="t" r="r" b="b"/>
            <a:pathLst>
              <a:path w="6517111" h="2916407">
                <a:moveTo>
                  <a:pt x="0" y="0"/>
                </a:moveTo>
                <a:lnTo>
                  <a:pt x="6517111" y="0"/>
                </a:lnTo>
                <a:lnTo>
                  <a:pt x="6517111" y="2916407"/>
                </a:lnTo>
                <a:lnTo>
                  <a:pt x="0" y="291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1534967" y="-743084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7259300" y="741599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6435782" y="435819"/>
            <a:ext cx="5416435" cy="827237"/>
          </a:xfrm>
          <a:custGeom>
            <a:avLst/>
            <a:gdLst/>
            <a:ahLst/>
            <a:cxnLst/>
            <a:rect l="l" t="t" r="r" b="b"/>
            <a:pathLst>
              <a:path w="5416435" h="827237">
                <a:moveTo>
                  <a:pt x="0" y="0"/>
                </a:moveTo>
                <a:lnTo>
                  <a:pt x="5416436" y="0"/>
                </a:lnTo>
                <a:lnTo>
                  <a:pt x="5416436" y="827238"/>
                </a:lnTo>
                <a:lnTo>
                  <a:pt x="0" y="827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-2838772" y="9401321"/>
            <a:ext cx="6242672" cy="1771358"/>
          </a:xfrm>
          <a:custGeom>
            <a:avLst/>
            <a:gdLst/>
            <a:ahLst/>
            <a:cxnLst/>
            <a:rect l="l" t="t" r="r" b="b"/>
            <a:pathLst>
              <a:path w="6242672" h="1771358">
                <a:moveTo>
                  <a:pt x="0" y="0"/>
                </a:moveTo>
                <a:lnTo>
                  <a:pt x="6242672" y="0"/>
                </a:lnTo>
                <a:lnTo>
                  <a:pt x="6242672" y="1771358"/>
                </a:lnTo>
                <a:lnTo>
                  <a:pt x="0" y="1771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4781314" y="9258300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10800000">
            <a:off x="13157143" y="-2818138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-4241867" y="1416472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3812735" y="2176138"/>
            <a:ext cx="9578507" cy="592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80"/>
              </a:lnSpc>
            </a:pPr>
            <a:r>
              <a:rPr lang="en-US" sz="16500" spc="-940">
                <a:solidFill>
                  <a:srgbClr val="FFFFFF"/>
                </a:solidFill>
                <a:latin typeface="TT Milks Casual 700 One"/>
              </a:rPr>
              <a:t>THANK YOU VERY MUCH!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414591" y="6341893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8" y="0"/>
                </a:lnTo>
                <a:lnTo>
                  <a:pt x="5746818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556189" y="7663661"/>
            <a:ext cx="4579093" cy="2318166"/>
          </a:xfrm>
          <a:custGeom>
            <a:avLst/>
            <a:gdLst/>
            <a:ahLst/>
            <a:cxnLst/>
            <a:rect l="l" t="t" r="r" b="b"/>
            <a:pathLst>
              <a:path w="4579093" h="2318166">
                <a:moveTo>
                  <a:pt x="0" y="0"/>
                </a:moveTo>
                <a:lnTo>
                  <a:pt x="4579093" y="0"/>
                </a:lnTo>
                <a:lnTo>
                  <a:pt x="4579093" y="2318165"/>
                </a:lnTo>
                <a:lnTo>
                  <a:pt x="0" y="2318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" name="Group 3"/>
          <p:cNvGrpSpPr/>
          <p:nvPr/>
        </p:nvGrpSpPr>
        <p:grpSpPr>
          <a:xfrm>
            <a:off x="5074726" y="2501140"/>
            <a:ext cx="3427959" cy="4185092"/>
            <a:chOff x="0" y="0"/>
            <a:chExt cx="4570612" cy="558012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2714" r="22714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60892" y="2487177"/>
            <a:ext cx="3427959" cy="4185092"/>
            <a:chOff x="0" y="0"/>
            <a:chExt cx="4570612" cy="55801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2714" r="22714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495904" y="2487177"/>
            <a:ext cx="3427959" cy="4185092"/>
            <a:chOff x="0" y="0"/>
            <a:chExt cx="4570612" cy="558012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22714" r="22714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785315" y="2501140"/>
            <a:ext cx="3427959" cy="4185092"/>
            <a:chOff x="0" y="0"/>
            <a:chExt cx="4570612" cy="558012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22714" r="22714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5643313" y="102379"/>
            <a:ext cx="2280551" cy="1514489"/>
          </a:xfrm>
          <a:custGeom>
            <a:avLst/>
            <a:gdLst/>
            <a:ahLst/>
            <a:cxnLst/>
            <a:rect l="l" t="t" r="r" b="b"/>
            <a:pathLst>
              <a:path w="2280551" h="1514489">
                <a:moveTo>
                  <a:pt x="0" y="0"/>
                </a:moveTo>
                <a:lnTo>
                  <a:pt x="2280550" y="0"/>
                </a:lnTo>
                <a:lnTo>
                  <a:pt x="2280550" y="1514489"/>
                </a:lnTo>
                <a:lnTo>
                  <a:pt x="0" y="1514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759" b="-4382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580416" y="7139223"/>
            <a:ext cx="2988911" cy="2988911"/>
          </a:xfrm>
          <a:custGeom>
            <a:avLst/>
            <a:gdLst/>
            <a:ahLst/>
            <a:cxnLst/>
            <a:rect l="l" t="t" r="r" b="b"/>
            <a:pathLst>
              <a:path w="2988911" h="2988911">
                <a:moveTo>
                  <a:pt x="0" y="0"/>
                </a:moveTo>
                <a:lnTo>
                  <a:pt x="2988911" y="0"/>
                </a:lnTo>
                <a:lnTo>
                  <a:pt x="2988911" y="2988910"/>
                </a:lnTo>
                <a:lnTo>
                  <a:pt x="0" y="298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4260227" y="7222183"/>
            <a:ext cx="3185320" cy="2822990"/>
          </a:xfrm>
          <a:custGeom>
            <a:avLst/>
            <a:gdLst/>
            <a:ahLst/>
            <a:cxnLst/>
            <a:rect l="l" t="t" r="r" b="b"/>
            <a:pathLst>
              <a:path w="3185320" h="2822990">
                <a:moveTo>
                  <a:pt x="0" y="0"/>
                </a:moveTo>
                <a:lnTo>
                  <a:pt x="3185320" y="0"/>
                </a:lnTo>
                <a:lnTo>
                  <a:pt x="3185320" y="2822990"/>
                </a:lnTo>
                <a:lnTo>
                  <a:pt x="0" y="2822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4424410" y="-69071"/>
            <a:ext cx="8982244" cy="202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86"/>
              </a:lnSpc>
            </a:pPr>
            <a:r>
              <a:rPr lang="en-US" sz="12186">
                <a:solidFill>
                  <a:srgbClr val="5271FF"/>
                </a:solidFill>
                <a:latin typeface="Kitchakan Bold"/>
              </a:rPr>
              <a:t>USER PERSONAS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51082" y="7038658"/>
            <a:ext cx="9927391" cy="169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2661">
                <a:solidFill>
                  <a:srgbClr val="FFFFFF"/>
                </a:solidFill>
                <a:latin typeface="Agrandir"/>
              </a:rPr>
              <a:t>Do you like to workout ?</a:t>
            </a:r>
          </a:p>
          <a:p>
            <a:pPr algn="ctr">
              <a:lnSpc>
                <a:spcPts val="4338"/>
              </a:lnSpc>
            </a:pPr>
            <a:r>
              <a:rPr lang="en-US" sz="2661">
                <a:solidFill>
                  <a:srgbClr val="FFFFFF"/>
                </a:solidFill>
                <a:latin typeface="Agrandir"/>
              </a:rPr>
              <a:t>Tired of going to the gym and not seeing results?</a:t>
            </a:r>
          </a:p>
          <a:p>
            <a:pPr marL="0" lvl="0" indent="0" algn="ctr">
              <a:lnSpc>
                <a:spcPts val="4338"/>
              </a:lnSpc>
              <a:spcBef>
                <a:spcPct val="0"/>
              </a:spcBef>
            </a:pPr>
            <a:r>
              <a:rPr lang="en-US" sz="2661">
                <a:solidFill>
                  <a:srgbClr val="FFFFFF"/>
                </a:solidFill>
                <a:latin typeface="Agrandir"/>
              </a:rPr>
              <a:t>Want to keep track on your activities?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754996"/>
            <a:ext cx="4234786" cy="61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"/>
              </a:rPr>
              <a:t>working out in the studio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00213" y="1768625"/>
            <a:ext cx="3776986" cy="61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"/>
              </a:rPr>
              <a:t>running outside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7078" y="1754996"/>
            <a:ext cx="2544433" cy="61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"/>
              </a:rPr>
              <a:t>crossfit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79227" y="1754996"/>
            <a:ext cx="4219149" cy="61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"/>
              </a:rPr>
              <a:t>working out with friends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2763" y="8831107"/>
            <a:ext cx="6264027" cy="121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6"/>
              </a:lnSpc>
              <a:spcBef>
                <a:spcPct val="0"/>
              </a:spcBef>
            </a:pPr>
            <a:r>
              <a:rPr lang="en-US" sz="5500">
                <a:solidFill>
                  <a:srgbClr val="FFFFFF"/>
                </a:solidFill>
                <a:latin typeface="Agrandir Medium"/>
              </a:rPr>
              <a:t>Our app is for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101102" y="438150"/>
            <a:ext cx="12904554" cy="209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80"/>
              </a:lnSpc>
            </a:pPr>
            <a:r>
              <a:rPr lang="en-US" sz="16500" spc="-940" dirty="0">
                <a:solidFill>
                  <a:srgbClr val="FFFFFF"/>
                </a:solidFill>
                <a:latin typeface="TT Milks Casual 700 One"/>
              </a:rPr>
              <a:t>MEET “FITIT”</a:t>
            </a:r>
          </a:p>
        </p:txBody>
      </p:sp>
      <p:sp>
        <p:nvSpPr>
          <p:cNvPr id="4" name="Freeform 4"/>
          <p:cNvSpPr/>
          <p:nvPr/>
        </p:nvSpPr>
        <p:spPr>
          <a:xfrm>
            <a:off x="289684" y="2510790"/>
            <a:ext cx="3533281" cy="7278293"/>
          </a:xfrm>
          <a:custGeom>
            <a:avLst/>
            <a:gdLst/>
            <a:ahLst/>
            <a:cxnLst/>
            <a:rect l="l" t="t" r="r" b="b"/>
            <a:pathLst>
              <a:path w="3533281" h="7278293">
                <a:moveTo>
                  <a:pt x="0" y="0"/>
                </a:moveTo>
                <a:lnTo>
                  <a:pt x="3533281" y="0"/>
                </a:lnTo>
                <a:lnTo>
                  <a:pt x="3533281" y="7278293"/>
                </a:lnTo>
                <a:lnTo>
                  <a:pt x="0" y="7278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832" b="1432"/>
          <a:stretch>
            <a:fillRect/>
          </a:stretch>
        </p:blipFill>
        <p:spPr>
          <a:xfrm>
            <a:off x="490631" y="2987505"/>
            <a:ext cx="3131387" cy="656917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3822965" y="2234680"/>
            <a:ext cx="14485832" cy="7830514"/>
          </a:xfrm>
          <a:custGeom>
            <a:avLst/>
            <a:gdLst/>
            <a:ahLst/>
            <a:cxnLst/>
            <a:rect l="l" t="t" r="r" b="b"/>
            <a:pathLst>
              <a:path w="14485832" h="7830514">
                <a:moveTo>
                  <a:pt x="0" y="0"/>
                </a:moveTo>
                <a:lnTo>
                  <a:pt x="14485831" y="0"/>
                </a:lnTo>
                <a:lnTo>
                  <a:pt x="14485831" y="7830513"/>
                </a:lnTo>
                <a:lnTo>
                  <a:pt x="0" y="78305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3676653">
            <a:off x="4064721" y="2522636"/>
            <a:ext cx="4203517" cy="3499428"/>
          </a:xfrm>
          <a:custGeom>
            <a:avLst/>
            <a:gdLst/>
            <a:ahLst/>
            <a:cxnLst/>
            <a:rect l="l" t="t" r="r" b="b"/>
            <a:pathLst>
              <a:path w="4203517" h="3499428">
                <a:moveTo>
                  <a:pt x="0" y="0"/>
                </a:moveTo>
                <a:lnTo>
                  <a:pt x="4203517" y="0"/>
                </a:lnTo>
                <a:lnTo>
                  <a:pt x="4203517" y="3499428"/>
                </a:lnTo>
                <a:lnTo>
                  <a:pt x="0" y="34994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2468837" y="8733181"/>
            <a:ext cx="6517111" cy="2916407"/>
          </a:xfrm>
          <a:custGeom>
            <a:avLst/>
            <a:gdLst/>
            <a:ahLst/>
            <a:cxnLst/>
            <a:rect l="l" t="t" r="r" b="b"/>
            <a:pathLst>
              <a:path w="6517111" h="2916407">
                <a:moveTo>
                  <a:pt x="0" y="0"/>
                </a:moveTo>
                <a:lnTo>
                  <a:pt x="6517111" y="0"/>
                </a:lnTo>
                <a:lnTo>
                  <a:pt x="6517111" y="2916408"/>
                </a:lnTo>
                <a:lnTo>
                  <a:pt x="0" y="2916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1382643" y="-412187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7259300" y="1827092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-2729948" y="9258300"/>
            <a:ext cx="6242672" cy="1771358"/>
          </a:xfrm>
          <a:custGeom>
            <a:avLst/>
            <a:gdLst/>
            <a:ahLst/>
            <a:cxnLst/>
            <a:rect l="l" t="t" r="r" b="b"/>
            <a:pathLst>
              <a:path w="6242672" h="1771358">
                <a:moveTo>
                  <a:pt x="0" y="0"/>
                </a:moveTo>
                <a:lnTo>
                  <a:pt x="6242672" y="0"/>
                </a:lnTo>
                <a:lnTo>
                  <a:pt x="6242672" y="1771358"/>
                </a:lnTo>
                <a:lnTo>
                  <a:pt x="0" y="1771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4375121" y="9107385"/>
            <a:ext cx="6397553" cy="2942875"/>
          </a:xfrm>
          <a:custGeom>
            <a:avLst/>
            <a:gdLst/>
            <a:ahLst/>
            <a:cxnLst/>
            <a:rect l="l" t="t" r="r" b="b"/>
            <a:pathLst>
              <a:path w="6397553" h="2942875">
                <a:moveTo>
                  <a:pt x="0" y="0"/>
                </a:moveTo>
                <a:lnTo>
                  <a:pt x="6397554" y="0"/>
                </a:lnTo>
                <a:lnTo>
                  <a:pt x="6397554" y="2942875"/>
                </a:lnTo>
                <a:lnTo>
                  <a:pt x="0" y="2942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 rot="-10800000">
            <a:off x="13216435" y="-2666503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-4581420" y="4960948"/>
            <a:ext cx="6397553" cy="2942875"/>
          </a:xfrm>
          <a:custGeom>
            <a:avLst/>
            <a:gdLst/>
            <a:ahLst/>
            <a:cxnLst/>
            <a:rect l="l" t="t" r="r" b="b"/>
            <a:pathLst>
              <a:path w="6397553" h="2942875">
                <a:moveTo>
                  <a:pt x="0" y="0"/>
                </a:moveTo>
                <a:lnTo>
                  <a:pt x="6397553" y="0"/>
                </a:lnTo>
                <a:lnTo>
                  <a:pt x="6397553" y="2942874"/>
                </a:lnTo>
                <a:lnTo>
                  <a:pt x="0" y="2942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3856766" y="3057509"/>
            <a:ext cx="3225838" cy="6644985"/>
          </a:xfrm>
          <a:custGeom>
            <a:avLst/>
            <a:gdLst/>
            <a:ahLst/>
            <a:cxnLst/>
            <a:rect l="l" t="t" r="r" b="b"/>
            <a:pathLst>
              <a:path w="3225838" h="6644985">
                <a:moveTo>
                  <a:pt x="0" y="0"/>
                </a:moveTo>
                <a:lnTo>
                  <a:pt x="3225838" y="0"/>
                </a:lnTo>
                <a:lnTo>
                  <a:pt x="3225838" y="6644986"/>
                </a:lnTo>
                <a:lnTo>
                  <a:pt x="0" y="6644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7789294" y="3119053"/>
            <a:ext cx="3246821" cy="6688208"/>
          </a:xfrm>
          <a:custGeom>
            <a:avLst/>
            <a:gdLst/>
            <a:ahLst/>
            <a:cxnLst/>
            <a:rect l="l" t="t" r="r" b="b"/>
            <a:pathLst>
              <a:path w="3246821" h="6688208">
                <a:moveTo>
                  <a:pt x="0" y="0"/>
                </a:moveTo>
                <a:lnTo>
                  <a:pt x="3246821" y="0"/>
                </a:lnTo>
                <a:lnTo>
                  <a:pt x="3246821" y="6688208"/>
                </a:lnTo>
                <a:lnTo>
                  <a:pt x="0" y="66882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2" name="Group 12"/>
          <p:cNvGrpSpPr/>
          <p:nvPr/>
        </p:nvGrpSpPr>
        <p:grpSpPr>
          <a:xfrm>
            <a:off x="1721822" y="3119053"/>
            <a:ext cx="3246821" cy="6688208"/>
            <a:chOff x="0" y="0"/>
            <a:chExt cx="4329094" cy="89176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29094" cy="8917610"/>
            </a:xfrm>
            <a:custGeom>
              <a:avLst/>
              <a:gdLst/>
              <a:ahLst/>
              <a:cxnLst/>
              <a:rect l="l" t="t" r="r" b="b"/>
              <a:pathLst>
                <a:path w="4329094" h="8917610">
                  <a:moveTo>
                    <a:pt x="0" y="0"/>
                  </a:moveTo>
                  <a:lnTo>
                    <a:pt x="4329094" y="0"/>
                  </a:lnTo>
                  <a:lnTo>
                    <a:pt x="4329094" y="8917610"/>
                  </a:lnTo>
                  <a:lnTo>
                    <a:pt x="0" y="8917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333" y="708942"/>
              <a:ext cx="3808788" cy="7838462"/>
            </a:xfrm>
            <a:custGeom>
              <a:avLst/>
              <a:gdLst/>
              <a:ahLst/>
              <a:cxnLst/>
              <a:rect l="l" t="t" r="r" b="b"/>
              <a:pathLst>
                <a:path w="3808788" h="7838462">
                  <a:moveTo>
                    <a:pt x="0" y="0"/>
                  </a:moveTo>
                  <a:lnTo>
                    <a:pt x="3808788" y="0"/>
                  </a:lnTo>
                  <a:lnTo>
                    <a:pt x="3808788" y="7838462"/>
                  </a:lnTo>
                  <a:lnTo>
                    <a:pt x="0" y="7838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6808" t="-15348" r="-6708" b="-294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88177" y="3500509"/>
            <a:ext cx="2848259" cy="5925294"/>
          </a:xfrm>
          <a:custGeom>
            <a:avLst/>
            <a:gdLst/>
            <a:ahLst/>
            <a:cxnLst/>
            <a:rect l="l" t="t" r="r" b="b"/>
            <a:pathLst>
              <a:path w="2848259" h="5925294">
                <a:moveTo>
                  <a:pt x="0" y="0"/>
                </a:moveTo>
                <a:lnTo>
                  <a:pt x="2848259" y="0"/>
                </a:lnTo>
                <a:lnTo>
                  <a:pt x="2848259" y="5925295"/>
                </a:lnTo>
                <a:lnTo>
                  <a:pt x="0" y="592529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542" b="-154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7988595" y="3601881"/>
            <a:ext cx="2898905" cy="5930776"/>
          </a:xfrm>
          <a:custGeom>
            <a:avLst/>
            <a:gdLst/>
            <a:ahLst/>
            <a:cxnLst/>
            <a:rect l="l" t="t" r="r" b="b"/>
            <a:pathLst>
              <a:path w="2898905" h="5930776">
                <a:moveTo>
                  <a:pt x="0" y="0"/>
                </a:moveTo>
                <a:lnTo>
                  <a:pt x="2898904" y="0"/>
                </a:lnTo>
                <a:lnTo>
                  <a:pt x="2898904" y="5930776"/>
                </a:lnTo>
                <a:lnTo>
                  <a:pt x="0" y="59307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331" t="-3605" r="-582" b="-483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484826" y="1840602"/>
            <a:ext cx="3632158" cy="91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</a:pPr>
            <a:r>
              <a:rPr lang="en-US" sz="3191">
                <a:solidFill>
                  <a:srgbClr val="5271FF"/>
                </a:solidFill>
                <a:latin typeface="Kitchakan Bold"/>
              </a:rPr>
              <a:t>CREATE PERSONALIZED WORKOUTS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40287" y="1881129"/>
            <a:ext cx="3551500" cy="91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</a:pPr>
            <a:r>
              <a:rPr lang="en-US" sz="3191">
                <a:solidFill>
                  <a:srgbClr val="5271FF"/>
                </a:solidFill>
                <a:latin typeface="Kitchakan Bold"/>
              </a:rPr>
              <a:t>RECORD AND TRACK YOUR ACTIVITIES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59448" y="1871604"/>
            <a:ext cx="3931820" cy="93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</a:pPr>
            <a:r>
              <a:rPr lang="en-US" sz="3225">
                <a:solidFill>
                  <a:srgbClr val="5271FF"/>
                </a:solidFill>
                <a:latin typeface="Kitchakan Bold"/>
              </a:rPr>
              <a:t>EXPLORE ACTIVITIES NEARBY WITH GOOGLE MAPS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1299" y="690153"/>
            <a:ext cx="14758132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398">
                <a:solidFill>
                  <a:srgbClr val="FFFFFF"/>
                </a:solidFill>
                <a:latin typeface="TT Milks Casual 700 One"/>
              </a:rPr>
              <a:t>ACCESS A WHOLE WORLD WITH A CLICK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1382643" y="-412187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7259300" y="1779686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>
            <a:off x="13216435" y="-2666503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grpSp>
        <p:nvGrpSpPr>
          <p:cNvPr id="6" name="Group 6"/>
          <p:cNvGrpSpPr/>
          <p:nvPr/>
        </p:nvGrpSpPr>
        <p:grpSpPr>
          <a:xfrm>
            <a:off x="6901230" y="2708697"/>
            <a:ext cx="7508281" cy="9341563"/>
            <a:chOff x="0" y="0"/>
            <a:chExt cx="10011042" cy="124554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11042" cy="12455417"/>
            </a:xfrm>
            <a:custGeom>
              <a:avLst/>
              <a:gdLst/>
              <a:ahLst/>
              <a:cxnLst/>
              <a:rect l="l" t="t" r="r" b="b"/>
              <a:pathLst>
                <a:path w="10011042" h="12455417">
                  <a:moveTo>
                    <a:pt x="0" y="0"/>
                  </a:moveTo>
                  <a:lnTo>
                    <a:pt x="10011042" y="0"/>
                  </a:lnTo>
                  <a:lnTo>
                    <a:pt x="10011042" y="12455417"/>
                  </a:lnTo>
                  <a:lnTo>
                    <a:pt x="0" y="12455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Freeform 8"/>
            <p:cNvSpPr/>
            <p:nvPr/>
          </p:nvSpPr>
          <p:spPr>
            <a:xfrm>
              <a:off x="4610534" y="357390"/>
              <a:ext cx="4255560" cy="8949697"/>
            </a:xfrm>
            <a:custGeom>
              <a:avLst/>
              <a:gdLst/>
              <a:ahLst/>
              <a:cxnLst/>
              <a:rect l="l" t="t" r="r" b="b"/>
              <a:pathLst>
                <a:path w="4255560" h="8949697">
                  <a:moveTo>
                    <a:pt x="0" y="0"/>
                  </a:moveTo>
                  <a:lnTo>
                    <a:pt x="4255560" y="0"/>
                  </a:lnTo>
                  <a:lnTo>
                    <a:pt x="4255560" y="8949697"/>
                  </a:lnTo>
                  <a:lnTo>
                    <a:pt x="0" y="8949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91" t="-3993" r="-991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09512" y="73827"/>
            <a:ext cx="3726096" cy="7675480"/>
            <a:chOff x="0" y="0"/>
            <a:chExt cx="4968129" cy="10233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8129" cy="10233973"/>
            </a:xfrm>
            <a:custGeom>
              <a:avLst/>
              <a:gdLst/>
              <a:ahLst/>
              <a:cxnLst/>
              <a:rect l="l" t="t" r="r" b="b"/>
              <a:pathLst>
                <a:path w="4968129" h="10233973">
                  <a:moveTo>
                    <a:pt x="0" y="0"/>
                  </a:moveTo>
                  <a:lnTo>
                    <a:pt x="4968129" y="0"/>
                  </a:lnTo>
                  <a:lnTo>
                    <a:pt x="4968129" y="10233973"/>
                  </a:lnTo>
                  <a:lnTo>
                    <a:pt x="0" y="1023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60275" y="631901"/>
              <a:ext cx="4247579" cy="8986892"/>
            </a:xfrm>
            <a:custGeom>
              <a:avLst/>
              <a:gdLst/>
              <a:ahLst/>
              <a:cxnLst/>
              <a:rect l="l" t="t" r="r" b="b"/>
              <a:pathLst>
                <a:path w="4247579" h="8986892">
                  <a:moveTo>
                    <a:pt x="0" y="0"/>
                  </a:moveTo>
                  <a:lnTo>
                    <a:pt x="4247579" y="0"/>
                  </a:lnTo>
                  <a:lnTo>
                    <a:pt x="4247579" y="8986892"/>
                  </a:lnTo>
                  <a:lnTo>
                    <a:pt x="0" y="898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4044" r="-2622" b="-8115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25635" y="1180335"/>
            <a:ext cx="3133450" cy="6454672"/>
            <a:chOff x="0" y="0"/>
            <a:chExt cx="4177933" cy="86062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77933" cy="8606229"/>
            </a:xfrm>
            <a:custGeom>
              <a:avLst/>
              <a:gdLst/>
              <a:ahLst/>
              <a:cxnLst/>
              <a:rect l="l" t="t" r="r" b="b"/>
              <a:pathLst>
                <a:path w="4177933" h="8606229">
                  <a:moveTo>
                    <a:pt x="0" y="0"/>
                  </a:moveTo>
                  <a:lnTo>
                    <a:pt x="4177933" y="0"/>
                  </a:lnTo>
                  <a:lnTo>
                    <a:pt x="4177933" y="8606229"/>
                  </a:lnTo>
                  <a:lnTo>
                    <a:pt x="0" y="860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67894" y="458502"/>
              <a:ext cx="3642145" cy="7689224"/>
            </a:xfrm>
            <a:custGeom>
              <a:avLst/>
              <a:gdLst/>
              <a:ahLst/>
              <a:cxnLst/>
              <a:rect l="l" t="t" r="r" b="b"/>
              <a:pathLst>
                <a:path w="3642145" h="7689224">
                  <a:moveTo>
                    <a:pt x="0" y="0"/>
                  </a:moveTo>
                  <a:lnTo>
                    <a:pt x="3642145" y="0"/>
                  </a:lnTo>
                  <a:lnTo>
                    <a:pt x="3642145" y="7689225"/>
                  </a:lnTo>
                  <a:lnTo>
                    <a:pt x="0" y="7689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b="-1578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7672" y="3325598"/>
            <a:ext cx="3133450" cy="6454672"/>
            <a:chOff x="0" y="0"/>
            <a:chExt cx="4177933" cy="86062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77933" cy="8606229"/>
            </a:xfrm>
            <a:custGeom>
              <a:avLst/>
              <a:gdLst/>
              <a:ahLst/>
              <a:cxnLst/>
              <a:rect l="l" t="t" r="r" b="b"/>
              <a:pathLst>
                <a:path w="4177933" h="8606229">
                  <a:moveTo>
                    <a:pt x="0" y="0"/>
                  </a:moveTo>
                  <a:lnTo>
                    <a:pt x="4177933" y="0"/>
                  </a:lnTo>
                  <a:lnTo>
                    <a:pt x="4177933" y="8606229"/>
                  </a:lnTo>
                  <a:lnTo>
                    <a:pt x="0" y="8606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8182" y="521790"/>
              <a:ext cx="3821910" cy="7625937"/>
            </a:xfrm>
            <a:custGeom>
              <a:avLst/>
              <a:gdLst/>
              <a:ahLst/>
              <a:cxnLst/>
              <a:rect l="l" t="t" r="r" b="b"/>
              <a:pathLst>
                <a:path w="3821910" h="7625937">
                  <a:moveTo>
                    <a:pt x="0" y="0"/>
                  </a:moveTo>
                  <a:lnTo>
                    <a:pt x="3821910" y="0"/>
                  </a:lnTo>
                  <a:lnTo>
                    <a:pt x="3821910" y="7625937"/>
                  </a:lnTo>
                  <a:lnTo>
                    <a:pt x="0" y="762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983" r="-2983" b="-13888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92045" y="8639781"/>
            <a:ext cx="932603" cy="1504198"/>
          </a:xfrm>
          <a:custGeom>
            <a:avLst/>
            <a:gdLst/>
            <a:ahLst/>
            <a:cxnLst/>
            <a:rect l="l" t="t" r="r" b="b"/>
            <a:pathLst>
              <a:path w="932603" h="1504198">
                <a:moveTo>
                  <a:pt x="0" y="0"/>
                </a:moveTo>
                <a:lnTo>
                  <a:pt x="932603" y="0"/>
                </a:lnTo>
                <a:lnTo>
                  <a:pt x="932603" y="1504198"/>
                </a:lnTo>
                <a:lnTo>
                  <a:pt x="0" y="1504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1568859" y="8626158"/>
            <a:ext cx="932603" cy="1504198"/>
          </a:xfrm>
          <a:custGeom>
            <a:avLst/>
            <a:gdLst/>
            <a:ahLst/>
            <a:cxnLst/>
            <a:rect l="l" t="t" r="r" b="b"/>
            <a:pathLst>
              <a:path w="932603" h="1504198">
                <a:moveTo>
                  <a:pt x="0" y="0"/>
                </a:moveTo>
                <a:lnTo>
                  <a:pt x="932603" y="0"/>
                </a:lnTo>
                <a:lnTo>
                  <a:pt x="932603" y="1504198"/>
                </a:lnTo>
                <a:lnTo>
                  <a:pt x="0" y="1504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/>
          <p:cNvSpPr/>
          <p:nvPr/>
        </p:nvSpPr>
        <p:spPr>
          <a:xfrm rot="-10800000">
            <a:off x="12295893" y="5916136"/>
            <a:ext cx="3679583" cy="3247232"/>
          </a:xfrm>
          <a:custGeom>
            <a:avLst/>
            <a:gdLst/>
            <a:ahLst/>
            <a:cxnLst/>
            <a:rect l="l" t="t" r="r" b="b"/>
            <a:pathLst>
              <a:path w="3679583" h="3247232">
                <a:moveTo>
                  <a:pt x="0" y="0"/>
                </a:moveTo>
                <a:lnTo>
                  <a:pt x="3679584" y="0"/>
                </a:lnTo>
                <a:lnTo>
                  <a:pt x="3679584" y="3247233"/>
                </a:lnTo>
                <a:lnTo>
                  <a:pt x="0" y="32472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/>
          <p:cNvSpPr/>
          <p:nvPr/>
        </p:nvSpPr>
        <p:spPr>
          <a:xfrm rot="3323362">
            <a:off x="3933249" y="5611988"/>
            <a:ext cx="2167538" cy="3612563"/>
          </a:xfrm>
          <a:custGeom>
            <a:avLst/>
            <a:gdLst/>
            <a:ahLst/>
            <a:cxnLst/>
            <a:rect l="l" t="t" r="r" b="b"/>
            <a:pathLst>
              <a:path w="2167538" h="3612563">
                <a:moveTo>
                  <a:pt x="0" y="0"/>
                </a:moveTo>
                <a:lnTo>
                  <a:pt x="2167538" y="0"/>
                </a:lnTo>
                <a:lnTo>
                  <a:pt x="2167538" y="3612563"/>
                </a:lnTo>
                <a:lnTo>
                  <a:pt x="0" y="3612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/>
          <p:cNvSpPr/>
          <p:nvPr/>
        </p:nvSpPr>
        <p:spPr>
          <a:xfrm rot="5127397">
            <a:off x="7004577" y="5337026"/>
            <a:ext cx="4278845" cy="3562139"/>
          </a:xfrm>
          <a:custGeom>
            <a:avLst/>
            <a:gdLst/>
            <a:ahLst/>
            <a:cxnLst/>
            <a:rect l="l" t="t" r="r" b="b"/>
            <a:pathLst>
              <a:path w="4278845" h="3562139">
                <a:moveTo>
                  <a:pt x="0" y="0"/>
                </a:moveTo>
                <a:lnTo>
                  <a:pt x="4278846" y="0"/>
                </a:lnTo>
                <a:lnTo>
                  <a:pt x="4278846" y="3562138"/>
                </a:lnTo>
                <a:lnTo>
                  <a:pt x="0" y="356213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TextBox 23"/>
          <p:cNvSpPr txBox="1"/>
          <p:nvPr/>
        </p:nvSpPr>
        <p:spPr>
          <a:xfrm>
            <a:off x="1950315" y="-104775"/>
            <a:ext cx="12459197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5271FF"/>
                </a:solidFill>
                <a:latin typeface="Kitchakan Bold"/>
              </a:rPr>
              <a:t>FULLY PERSONALIZED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17018" y="7549282"/>
            <a:ext cx="3491036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"/>
              </a:rPr>
              <a:t>manage your exercises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8879" y="1823354"/>
            <a:ext cx="3491036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"/>
              </a:rPr>
              <a:t>add your favorite exercises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49520" y="7888923"/>
            <a:ext cx="2725119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create your workouts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92045" y="1434251"/>
            <a:ext cx="2725119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track your personal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10800000">
            <a:off x="13216435" y="-2666503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grpSp>
        <p:nvGrpSpPr>
          <p:cNvPr id="4" name="Group 4"/>
          <p:cNvGrpSpPr/>
          <p:nvPr/>
        </p:nvGrpSpPr>
        <p:grpSpPr>
          <a:xfrm>
            <a:off x="483663" y="3758763"/>
            <a:ext cx="2893151" cy="5959674"/>
            <a:chOff x="0" y="0"/>
            <a:chExt cx="3857534" cy="79462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57534" cy="7946232"/>
            </a:xfrm>
            <a:custGeom>
              <a:avLst/>
              <a:gdLst/>
              <a:ahLst/>
              <a:cxnLst/>
              <a:rect l="l" t="t" r="r" b="b"/>
              <a:pathLst>
                <a:path w="3857534" h="7946232">
                  <a:moveTo>
                    <a:pt x="0" y="0"/>
                  </a:moveTo>
                  <a:lnTo>
                    <a:pt x="3857534" y="0"/>
                  </a:lnTo>
                  <a:lnTo>
                    <a:pt x="3857534" y="7946232"/>
                  </a:lnTo>
                  <a:lnTo>
                    <a:pt x="0" y="7946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279737" y="490644"/>
              <a:ext cx="3298059" cy="6977928"/>
            </a:xfrm>
            <a:custGeom>
              <a:avLst/>
              <a:gdLst/>
              <a:ahLst/>
              <a:cxnLst/>
              <a:rect l="l" t="t" r="r" b="b"/>
              <a:pathLst>
                <a:path w="3298059" h="6977928">
                  <a:moveTo>
                    <a:pt x="0" y="0"/>
                  </a:moveTo>
                  <a:lnTo>
                    <a:pt x="3298060" y="0"/>
                  </a:lnTo>
                  <a:lnTo>
                    <a:pt x="3298060" y="6977928"/>
                  </a:lnTo>
                  <a:lnTo>
                    <a:pt x="0" y="6977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44" r="-2622" b="-8115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7" name="Freeform 7"/>
          <p:cNvSpPr/>
          <p:nvPr/>
        </p:nvSpPr>
        <p:spPr>
          <a:xfrm>
            <a:off x="9046927" y="5446269"/>
            <a:ext cx="231773" cy="408410"/>
          </a:xfrm>
          <a:custGeom>
            <a:avLst/>
            <a:gdLst/>
            <a:ahLst/>
            <a:cxnLst/>
            <a:rect l="l" t="t" r="r" b="b"/>
            <a:pathLst>
              <a:path w="231773" h="408410">
                <a:moveTo>
                  <a:pt x="0" y="0"/>
                </a:moveTo>
                <a:lnTo>
                  <a:pt x="231773" y="0"/>
                </a:lnTo>
                <a:lnTo>
                  <a:pt x="231773" y="408410"/>
                </a:lnTo>
                <a:lnTo>
                  <a:pt x="0" y="408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3599311" y="2711965"/>
            <a:ext cx="5871952" cy="189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Automatically estimates the workout time based on the exercises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23874" y="4567130"/>
            <a:ext cx="6719340" cy="2986738"/>
            <a:chOff x="0" y="0"/>
            <a:chExt cx="8959120" cy="3982317"/>
          </a:xfrm>
        </p:grpSpPr>
        <p:grpSp>
          <p:nvGrpSpPr>
            <p:cNvPr id="10" name="Group 10"/>
            <p:cNvGrpSpPr/>
            <p:nvPr/>
          </p:nvGrpSpPr>
          <p:grpSpPr>
            <a:xfrm>
              <a:off x="1204646" y="344845"/>
              <a:ext cx="7754474" cy="2060349"/>
              <a:chOff x="0" y="0"/>
              <a:chExt cx="812800" cy="21595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2159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15959">
                    <a:moveTo>
                      <a:pt x="58572" y="0"/>
                    </a:moveTo>
                    <a:lnTo>
                      <a:pt x="754228" y="0"/>
                    </a:lnTo>
                    <a:cubicBezTo>
                      <a:pt x="786577" y="0"/>
                      <a:pt x="812800" y="26223"/>
                      <a:pt x="812800" y="58572"/>
                    </a:cubicBezTo>
                    <a:lnTo>
                      <a:pt x="812800" y="157388"/>
                    </a:lnTo>
                    <a:cubicBezTo>
                      <a:pt x="812800" y="172922"/>
                      <a:pt x="806629" y="187820"/>
                      <a:pt x="795645" y="198804"/>
                    </a:cubicBezTo>
                    <a:cubicBezTo>
                      <a:pt x="784660" y="209789"/>
                      <a:pt x="769763" y="215959"/>
                      <a:pt x="754228" y="215959"/>
                    </a:cubicBezTo>
                    <a:lnTo>
                      <a:pt x="58572" y="215959"/>
                    </a:lnTo>
                    <a:cubicBezTo>
                      <a:pt x="26223" y="215959"/>
                      <a:pt x="0" y="189736"/>
                      <a:pt x="0" y="157388"/>
                    </a:cubicBezTo>
                    <a:lnTo>
                      <a:pt x="0" y="58572"/>
                    </a:lnTo>
                    <a:cubicBezTo>
                      <a:pt x="0" y="26223"/>
                      <a:pt x="26223" y="0"/>
                      <a:pt x="58572" y="0"/>
                    </a:cubicBezTo>
                    <a:close/>
                  </a:path>
                </a:pathLst>
              </a:custGeom>
              <a:solidFill>
                <a:srgbClr val="99A4AC"/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244534"/>
              </a:xfrm>
              <a:prstGeom prst="rect">
                <a:avLst/>
              </a:prstGeom>
            </p:spPr>
            <p:txBody>
              <a:bodyPr lIns="19556" tIns="19556" rIns="19556" bIns="19556" rtlCol="0" anchor="ctr"/>
              <a:lstStyle/>
              <a:p>
                <a:pPr algn="ctr">
                  <a:lnSpc>
                    <a:spcPts val="72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617760" y="1554566"/>
              <a:ext cx="514842" cy="512970"/>
            </a:xfrm>
            <a:custGeom>
              <a:avLst/>
              <a:gdLst/>
              <a:ahLst/>
              <a:cxnLst/>
              <a:rect l="l" t="t" r="r" b="b"/>
              <a:pathLst>
                <a:path w="514842" h="512970">
                  <a:moveTo>
                    <a:pt x="0" y="0"/>
                  </a:moveTo>
                  <a:lnTo>
                    <a:pt x="514842" y="0"/>
                  </a:lnTo>
                  <a:lnTo>
                    <a:pt x="514842" y="512970"/>
                  </a:lnTo>
                  <a:lnTo>
                    <a:pt x="0" y="512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304452" y="482885"/>
              <a:ext cx="1784269" cy="1784269"/>
            </a:xfrm>
            <a:custGeom>
              <a:avLst/>
              <a:gdLst/>
              <a:ahLst/>
              <a:cxnLst/>
              <a:rect l="l" t="t" r="r" b="b"/>
              <a:pathLst>
                <a:path w="1784269" h="1784269">
                  <a:moveTo>
                    <a:pt x="0" y="0"/>
                  </a:moveTo>
                  <a:lnTo>
                    <a:pt x="1784270" y="0"/>
                  </a:lnTo>
                  <a:lnTo>
                    <a:pt x="1784270" y="1784269"/>
                  </a:lnTo>
                  <a:lnTo>
                    <a:pt x="0" y="1784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22588" y="484023"/>
              <a:ext cx="3118589" cy="496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5"/>
                </a:lnSpc>
                <a:spcBef>
                  <a:spcPct val="0"/>
                </a:spcBef>
              </a:pPr>
              <a:r>
                <a:rPr lang="en-US" sz="2025" spc="20">
                  <a:solidFill>
                    <a:srgbClr val="000000"/>
                  </a:solidFill>
                  <a:latin typeface="Codec Pro Bold"/>
                </a:rPr>
                <a:t>Full body workout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006584" y="1629623"/>
              <a:ext cx="1953975" cy="39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1"/>
                </a:lnSpc>
                <a:spcBef>
                  <a:spcPct val="0"/>
                </a:spcBef>
              </a:pPr>
              <a:r>
                <a:rPr lang="en-US" sz="1601" u="sng" spc="16">
                  <a:solidFill>
                    <a:srgbClr val="000000"/>
                  </a:solidFill>
                  <a:latin typeface="Codec Pro"/>
                </a:rPr>
                <a:t>1</a:t>
              </a:r>
              <a:r>
                <a:rPr lang="en-US" sz="1601" spc="16">
                  <a:solidFill>
                    <a:srgbClr val="000000"/>
                  </a:solidFill>
                  <a:latin typeface="Codec Pro"/>
                </a:rPr>
                <a:t> : h , </a:t>
              </a:r>
              <a:r>
                <a:rPr lang="en-US" sz="1601" u="sng" spc="16">
                  <a:solidFill>
                    <a:srgbClr val="000000"/>
                  </a:solidFill>
                  <a:latin typeface="Codec Pro"/>
                </a:rPr>
                <a:t>33</a:t>
              </a:r>
              <a:r>
                <a:rPr lang="en-US" sz="1601" spc="16">
                  <a:solidFill>
                    <a:srgbClr val="000000"/>
                  </a:solidFill>
                  <a:latin typeface="Codec Pro"/>
                </a:rPr>
                <a:t>: m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-7478729">
              <a:off x="389306" y="712075"/>
              <a:ext cx="3072873" cy="2558167"/>
            </a:xfrm>
            <a:custGeom>
              <a:avLst/>
              <a:gdLst/>
              <a:ahLst/>
              <a:cxnLst/>
              <a:rect l="l" t="t" r="r" b="b"/>
              <a:pathLst>
                <a:path w="3072873" h="2558167">
                  <a:moveTo>
                    <a:pt x="0" y="0"/>
                  </a:moveTo>
                  <a:lnTo>
                    <a:pt x="3072873" y="0"/>
                  </a:lnTo>
                  <a:lnTo>
                    <a:pt x="3072873" y="2558167"/>
                  </a:lnTo>
                  <a:lnTo>
                    <a:pt x="0" y="2558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7723418" y="5348486"/>
            <a:ext cx="2841164" cy="2944212"/>
          </a:xfrm>
          <a:custGeom>
            <a:avLst/>
            <a:gdLst/>
            <a:ahLst/>
            <a:cxnLst/>
            <a:rect l="l" t="t" r="r" b="b"/>
            <a:pathLst>
              <a:path w="2841164" h="2944212">
                <a:moveTo>
                  <a:pt x="0" y="0"/>
                </a:moveTo>
                <a:lnTo>
                  <a:pt x="2841164" y="0"/>
                </a:lnTo>
                <a:lnTo>
                  <a:pt x="2841164" y="2944212"/>
                </a:lnTo>
                <a:lnTo>
                  <a:pt x="0" y="29442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4168181" y="8255669"/>
            <a:ext cx="1452059" cy="163152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76488" y="117262"/>
            <a:ext cx="12459197" cy="205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5271FF"/>
                </a:solidFill>
                <a:latin typeface="Kitchakan Bold"/>
              </a:rPr>
              <a:t>PROVIDES THE PERFECT ECOSYSTEM FOR YOUR WORKOUT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50358" y="8280669"/>
            <a:ext cx="4975775" cy="160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latin typeface="Agrandir"/>
              </a:rPr>
              <a:t>long press on the workouts allow you to activate a timer that also runs on the background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35685" y="1494134"/>
            <a:ext cx="5533626" cy="8224303"/>
            <a:chOff x="0" y="0"/>
            <a:chExt cx="7378168" cy="10965738"/>
          </a:xfrm>
        </p:grpSpPr>
        <p:sp>
          <p:nvSpPr>
            <p:cNvPr id="23" name="Freeform 23"/>
            <p:cNvSpPr/>
            <p:nvPr/>
          </p:nvSpPr>
          <p:spPr>
            <a:xfrm>
              <a:off x="4115532" y="380737"/>
              <a:ext cx="3262635" cy="3919082"/>
            </a:xfrm>
            <a:custGeom>
              <a:avLst/>
              <a:gdLst/>
              <a:ahLst/>
              <a:cxnLst/>
              <a:rect l="l" t="t" r="r" b="b"/>
              <a:pathLst>
                <a:path w="3262635" h="3919082">
                  <a:moveTo>
                    <a:pt x="0" y="0"/>
                  </a:moveTo>
                  <a:lnTo>
                    <a:pt x="3262636" y="0"/>
                  </a:lnTo>
                  <a:lnTo>
                    <a:pt x="3262636" y="3919081"/>
                  </a:lnTo>
                  <a:lnTo>
                    <a:pt x="0" y="3919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323367" cy="10965738"/>
            </a:xfrm>
            <a:custGeom>
              <a:avLst/>
              <a:gdLst/>
              <a:ahLst/>
              <a:cxnLst/>
              <a:rect l="l" t="t" r="r" b="b"/>
              <a:pathLst>
                <a:path w="5323367" h="10965738">
                  <a:moveTo>
                    <a:pt x="0" y="0"/>
                  </a:moveTo>
                  <a:lnTo>
                    <a:pt x="5323367" y="0"/>
                  </a:lnTo>
                  <a:lnTo>
                    <a:pt x="5323367" y="10965738"/>
                  </a:lnTo>
                  <a:lnTo>
                    <a:pt x="0" y="1096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18895" y="871767"/>
              <a:ext cx="4683561" cy="9638739"/>
            </a:xfrm>
            <a:custGeom>
              <a:avLst/>
              <a:gdLst/>
              <a:ahLst/>
              <a:cxnLst/>
              <a:rect l="l" t="t" r="r" b="b"/>
              <a:pathLst>
                <a:path w="4683561" h="9638739">
                  <a:moveTo>
                    <a:pt x="0" y="0"/>
                  </a:moveTo>
                  <a:lnTo>
                    <a:pt x="4683561" y="0"/>
                  </a:lnTo>
                  <a:lnTo>
                    <a:pt x="4683561" y="9638739"/>
                  </a:lnTo>
                  <a:lnTo>
                    <a:pt x="0" y="9638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6808" t="-15348" r="-6708" b="-2940"/>
              </a:stretch>
            </a:blipFill>
          </p:spPr>
          <p:txBody>
            <a:bodyPr/>
            <a:lstStyle/>
            <a:p>
              <a:endParaRPr lang="en-IL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509438" y="1779607"/>
              <a:ext cx="4225224" cy="1405648"/>
              <a:chOff x="0" y="0"/>
              <a:chExt cx="834612" cy="27765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34612" cy="277659"/>
              </a:xfrm>
              <a:custGeom>
                <a:avLst/>
                <a:gdLst/>
                <a:ahLst/>
                <a:cxnLst/>
                <a:rect l="l" t="t" r="r" b="b"/>
                <a:pathLst>
                  <a:path w="834612" h="277659">
                    <a:moveTo>
                      <a:pt x="124597" y="0"/>
                    </a:moveTo>
                    <a:lnTo>
                      <a:pt x="710015" y="0"/>
                    </a:lnTo>
                    <a:cubicBezTo>
                      <a:pt x="778828" y="0"/>
                      <a:pt x="834612" y="55784"/>
                      <a:pt x="834612" y="124597"/>
                    </a:cubicBezTo>
                    <a:lnTo>
                      <a:pt x="834612" y="153062"/>
                    </a:lnTo>
                    <a:cubicBezTo>
                      <a:pt x="834612" y="186107"/>
                      <a:pt x="821485" y="217799"/>
                      <a:pt x="798118" y="241165"/>
                    </a:cubicBezTo>
                    <a:cubicBezTo>
                      <a:pt x="774752" y="264532"/>
                      <a:pt x="743060" y="277659"/>
                      <a:pt x="710015" y="277659"/>
                    </a:cubicBezTo>
                    <a:lnTo>
                      <a:pt x="124597" y="277659"/>
                    </a:lnTo>
                    <a:cubicBezTo>
                      <a:pt x="55784" y="277659"/>
                      <a:pt x="0" y="221875"/>
                      <a:pt x="0" y="153062"/>
                    </a:cubicBezTo>
                    <a:lnTo>
                      <a:pt x="0" y="124597"/>
                    </a:lnTo>
                    <a:cubicBezTo>
                      <a:pt x="0" y="55784"/>
                      <a:pt x="55784" y="0"/>
                      <a:pt x="124597" y="0"/>
                    </a:cubicBez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28575"/>
                <a:ext cx="834612" cy="249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4241879" y="1779607"/>
              <a:ext cx="741222" cy="679229"/>
            </a:xfrm>
            <a:custGeom>
              <a:avLst/>
              <a:gdLst/>
              <a:ahLst/>
              <a:cxnLst/>
              <a:rect l="l" t="t" r="r" b="b"/>
              <a:pathLst>
                <a:path w="741222" h="679229">
                  <a:moveTo>
                    <a:pt x="0" y="0"/>
                  </a:moveTo>
                  <a:lnTo>
                    <a:pt x="741222" y="0"/>
                  </a:lnTo>
                  <a:lnTo>
                    <a:pt x="741222" y="679229"/>
                  </a:lnTo>
                  <a:lnTo>
                    <a:pt x="0" y="67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509438" y="3495540"/>
              <a:ext cx="4225224" cy="1405648"/>
              <a:chOff x="0" y="0"/>
              <a:chExt cx="834612" cy="27765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34612" cy="277659"/>
              </a:xfrm>
              <a:custGeom>
                <a:avLst/>
                <a:gdLst/>
                <a:ahLst/>
                <a:cxnLst/>
                <a:rect l="l" t="t" r="r" b="b"/>
                <a:pathLst>
                  <a:path w="834612" h="277659">
                    <a:moveTo>
                      <a:pt x="124597" y="0"/>
                    </a:moveTo>
                    <a:lnTo>
                      <a:pt x="710015" y="0"/>
                    </a:lnTo>
                    <a:cubicBezTo>
                      <a:pt x="778828" y="0"/>
                      <a:pt x="834612" y="55784"/>
                      <a:pt x="834612" y="124597"/>
                    </a:cubicBezTo>
                    <a:lnTo>
                      <a:pt x="834612" y="153062"/>
                    </a:lnTo>
                    <a:cubicBezTo>
                      <a:pt x="834612" y="186107"/>
                      <a:pt x="821485" y="217799"/>
                      <a:pt x="798118" y="241165"/>
                    </a:cubicBezTo>
                    <a:cubicBezTo>
                      <a:pt x="774752" y="264532"/>
                      <a:pt x="743060" y="277659"/>
                      <a:pt x="710015" y="277659"/>
                    </a:cubicBezTo>
                    <a:lnTo>
                      <a:pt x="124597" y="277659"/>
                    </a:lnTo>
                    <a:cubicBezTo>
                      <a:pt x="55784" y="277659"/>
                      <a:pt x="0" y="221875"/>
                      <a:pt x="0" y="153062"/>
                    </a:cubicBezTo>
                    <a:lnTo>
                      <a:pt x="0" y="124597"/>
                    </a:lnTo>
                    <a:cubicBezTo>
                      <a:pt x="0" y="55784"/>
                      <a:pt x="55784" y="0"/>
                      <a:pt x="124597" y="0"/>
                    </a:cubicBezTo>
                    <a:close/>
                  </a:path>
                </a:pathLst>
              </a:custGeom>
              <a:solidFill>
                <a:srgbClr val="FFFFFF">
                  <a:alpha val="69804"/>
                </a:srgbClr>
              </a:solidFill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28575"/>
                <a:ext cx="834612" cy="249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4241879" y="3612816"/>
              <a:ext cx="750358" cy="687601"/>
            </a:xfrm>
            <a:custGeom>
              <a:avLst/>
              <a:gdLst/>
              <a:ahLst/>
              <a:cxnLst/>
              <a:rect l="l" t="t" r="r" b="b"/>
              <a:pathLst>
                <a:path w="750358" h="687601">
                  <a:moveTo>
                    <a:pt x="0" y="0"/>
                  </a:moveTo>
                  <a:lnTo>
                    <a:pt x="750359" y="0"/>
                  </a:lnTo>
                  <a:lnTo>
                    <a:pt x="750359" y="687601"/>
                  </a:lnTo>
                  <a:lnTo>
                    <a:pt x="0" y="6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564582" y="3845217"/>
            <a:ext cx="3401348" cy="176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Agrandir"/>
              </a:rPr>
              <a:t>check exercises and track your workout in real 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1382643" y="-412187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7259300" y="1779686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 rot="-10800000">
            <a:off x="13216435" y="-2666503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5400000">
            <a:off x="916641" y="-916641"/>
            <a:ext cx="7508281" cy="9341563"/>
          </a:xfrm>
          <a:custGeom>
            <a:avLst/>
            <a:gdLst/>
            <a:ahLst/>
            <a:cxnLst/>
            <a:rect l="l" t="t" r="r" b="b"/>
            <a:pathLst>
              <a:path w="7508281" h="9341563">
                <a:moveTo>
                  <a:pt x="0" y="0"/>
                </a:moveTo>
                <a:lnTo>
                  <a:pt x="7508281" y="0"/>
                </a:lnTo>
                <a:lnTo>
                  <a:pt x="7508281" y="9341563"/>
                </a:lnTo>
                <a:lnTo>
                  <a:pt x="0" y="93415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5400000">
            <a:off x="12173850" y="-557288"/>
            <a:ext cx="3726096" cy="7675480"/>
          </a:xfrm>
          <a:custGeom>
            <a:avLst/>
            <a:gdLst/>
            <a:ahLst/>
            <a:cxnLst/>
            <a:rect l="l" t="t" r="r" b="b"/>
            <a:pathLst>
              <a:path w="3726096" h="7675480">
                <a:moveTo>
                  <a:pt x="0" y="0"/>
                </a:moveTo>
                <a:lnTo>
                  <a:pt x="3726097" y="0"/>
                </a:lnTo>
                <a:lnTo>
                  <a:pt x="3726097" y="7675480"/>
                </a:lnTo>
                <a:lnTo>
                  <a:pt x="0" y="7675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 rot="-5400000">
            <a:off x="12140500" y="4928354"/>
            <a:ext cx="3345703" cy="6891897"/>
          </a:xfrm>
          <a:custGeom>
            <a:avLst/>
            <a:gdLst/>
            <a:ahLst/>
            <a:cxnLst/>
            <a:rect l="l" t="t" r="r" b="b"/>
            <a:pathLst>
              <a:path w="3345703" h="6891897">
                <a:moveTo>
                  <a:pt x="0" y="0"/>
                </a:moveTo>
                <a:lnTo>
                  <a:pt x="3345703" y="0"/>
                </a:lnTo>
                <a:lnTo>
                  <a:pt x="3345703" y="6891896"/>
                </a:lnTo>
                <a:lnTo>
                  <a:pt x="0" y="6891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2118130" y="3468482"/>
            <a:ext cx="7102752" cy="3220213"/>
          </a:xfrm>
          <a:custGeom>
            <a:avLst/>
            <a:gdLst>
              <a:gd name="connsiteX0" fmla="*/ 57901 w 6952180"/>
              <a:gd name="connsiteY0" fmla="*/ 209239 h 3225710"/>
              <a:gd name="connsiteX1" fmla="*/ 6952180 w 6952180"/>
              <a:gd name="connsiteY1" fmla="*/ 0 h 3225710"/>
              <a:gd name="connsiteX2" fmla="*/ 6952180 w 6952180"/>
              <a:gd name="connsiteY2" fmla="*/ 3225710 h 3225710"/>
              <a:gd name="connsiteX3" fmla="*/ 0 w 6952180"/>
              <a:gd name="connsiteY3" fmla="*/ 3225710 h 3225710"/>
              <a:gd name="connsiteX4" fmla="*/ 57901 w 6952180"/>
              <a:gd name="connsiteY4" fmla="*/ 209239 h 3225710"/>
              <a:gd name="connsiteX0" fmla="*/ 57901 w 6952180"/>
              <a:gd name="connsiteY0" fmla="*/ 0 h 3016471"/>
              <a:gd name="connsiteX1" fmla="*/ 6908754 w 6952180"/>
              <a:gd name="connsiteY1" fmla="*/ 111594 h 3016471"/>
              <a:gd name="connsiteX2" fmla="*/ 6952180 w 6952180"/>
              <a:gd name="connsiteY2" fmla="*/ 3016471 h 3016471"/>
              <a:gd name="connsiteX3" fmla="*/ 0 w 6952180"/>
              <a:gd name="connsiteY3" fmla="*/ 3016471 h 3016471"/>
              <a:gd name="connsiteX4" fmla="*/ 57901 w 6952180"/>
              <a:gd name="connsiteY4" fmla="*/ 0 h 3016471"/>
              <a:gd name="connsiteX0" fmla="*/ 57901 w 6952180"/>
              <a:gd name="connsiteY0" fmla="*/ 0 h 3016471"/>
              <a:gd name="connsiteX1" fmla="*/ 6908754 w 6952180"/>
              <a:gd name="connsiteY1" fmla="*/ 0 h 3016471"/>
              <a:gd name="connsiteX2" fmla="*/ 6952180 w 6952180"/>
              <a:gd name="connsiteY2" fmla="*/ 3016471 h 3016471"/>
              <a:gd name="connsiteX3" fmla="*/ 0 w 6952180"/>
              <a:gd name="connsiteY3" fmla="*/ 3016471 h 3016471"/>
              <a:gd name="connsiteX4" fmla="*/ 57901 w 6952180"/>
              <a:gd name="connsiteY4" fmla="*/ 0 h 3016471"/>
              <a:gd name="connsiteX0" fmla="*/ 57901 w 6952180"/>
              <a:gd name="connsiteY0" fmla="*/ 90236 h 3106707"/>
              <a:gd name="connsiteX1" fmla="*/ 6600512 w 6952180"/>
              <a:gd name="connsiteY1" fmla="*/ 0 h 3106707"/>
              <a:gd name="connsiteX2" fmla="*/ 6908754 w 6952180"/>
              <a:gd name="connsiteY2" fmla="*/ 90236 h 3106707"/>
              <a:gd name="connsiteX3" fmla="*/ 6952180 w 6952180"/>
              <a:gd name="connsiteY3" fmla="*/ 3106707 h 3106707"/>
              <a:gd name="connsiteX4" fmla="*/ 0 w 6952180"/>
              <a:gd name="connsiteY4" fmla="*/ 3106707 h 3106707"/>
              <a:gd name="connsiteX5" fmla="*/ 57901 w 6952180"/>
              <a:gd name="connsiteY5" fmla="*/ 90236 h 3106707"/>
              <a:gd name="connsiteX0" fmla="*/ 57901 w 6991635"/>
              <a:gd name="connsiteY0" fmla="*/ 90236 h 3106707"/>
              <a:gd name="connsiteX1" fmla="*/ 6600512 w 6991635"/>
              <a:gd name="connsiteY1" fmla="*/ 0 h 3106707"/>
              <a:gd name="connsiteX2" fmla="*/ 6908754 w 6991635"/>
              <a:gd name="connsiteY2" fmla="*/ 90236 h 3106707"/>
              <a:gd name="connsiteX3" fmla="*/ 6991341 w 6991635"/>
              <a:gd name="connsiteY3" fmla="*/ 544022 h 3106707"/>
              <a:gd name="connsiteX4" fmla="*/ 6952180 w 6991635"/>
              <a:gd name="connsiteY4" fmla="*/ 3106707 h 3106707"/>
              <a:gd name="connsiteX5" fmla="*/ 0 w 6991635"/>
              <a:gd name="connsiteY5" fmla="*/ 3106707 h 3106707"/>
              <a:gd name="connsiteX6" fmla="*/ 57901 w 6991635"/>
              <a:gd name="connsiteY6" fmla="*/ 90236 h 3106707"/>
              <a:gd name="connsiteX0" fmla="*/ 57901 w 6991635"/>
              <a:gd name="connsiteY0" fmla="*/ 246004 h 3262475"/>
              <a:gd name="connsiteX1" fmla="*/ 709121 w 6991635"/>
              <a:gd name="connsiteY1" fmla="*/ 155768 h 3262475"/>
              <a:gd name="connsiteX2" fmla="*/ 6600512 w 6991635"/>
              <a:gd name="connsiteY2" fmla="*/ 155768 h 3262475"/>
              <a:gd name="connsiteX3" fmla="*/ 6908754 w 6991635"/>
              <a:gd name="connsiteY3" fmla="*/ 246004 h 3262475"/>
              <a:gd name="connsiteX4" fmla="*/ 6991341 w 6991635"/>
              <a:gd name="connsiteY4" fmla="*/ 699790 h 3262475"/>
              <a:gd name="connsiteX5" fmla="*/ 6952180 w 6991635"/>
              <a:gd name="connsiteY5" fmla="*/ 3262475 h 3262475"/>
              <a:gd name="connsiteX6" fmla="*/ 0 w 6991635"/>
              <a:gd name="connsiteY6" fmla="*/ 3262475 h 3262475"/>
              <a:gd name="connsiteX7" fmla="*/ 57901 w 6991635"/>
              <a:gd name="connsiteY7" fmla="*/ 246004 h 3262475"/>
              <a:gd name="connsiteX0" fmla="*/ 20688 w 6997847"/>
              <a:gd name="connsiteY0" fmla="*/ 378875 h 3116361"/>
              <a:gd name="connsiteX1" fmla="*/ 715333 w 6997847"/>
              <a:gd name="connsiteY1" fmla="*/ 9654 h 3116361"/>
              <a:gd name="connsiteX2" fmla="*/ 6606724 w 6997847"/>
              <a:gd name="connsiteY2" fmla="*/ 9654 h 3116361"/>
              <a:gd name="connsiteX3" fmla="*/ 6914966 w 6997847"/>
              <a:gd name="connsiteY3" fmla="*/ 99890 h 3116361"/>
              <a:gd name="connsiteX4" fmla="*/ 6997553 w 6997847"/>
              <a:gd name="connsiteY4" fmla="*/ 553676 h 3116361"/>
              <a:gd name="connsiteX5" fmla="*/ 6958392 w 6997847"/>
              <a:gd name="connsiteY5" fmla="*/ 3116361 h 3116361"/>
              <a:gd name="connsiteX6" fmla="*/ 6212 w 6997847"/>
              <a:gd name="connsiteY6" fmla="*/ 3116361 h 3116361"/>
              <a:gd name="connsiteX7" fmla="*/ 20688 w 6997847"/>
              <a:gd name="connsiteY7" fmla="*/ 378875 h 3116361"/>
              <a:gd name="connsiteX0" fmla="*/ 14476 w 6991635"/>
              <a:gd name="connsiteY0" fmla="*/ 369635 h 3107121"/>
              <a:gd name="connsiteX1" fmla="*/ 1027575 w 6991635"/>
              <a:gd name="connsiteY1" fmla="*/ 14363 h 3107121"/>
              <a:gd name="connsiteX2" fmla="*/ 6600512 w 6991635"/>
              <a:gd name="connsiteY2" fmla="*/ 414 h 3107121"/>
              <a:gd name="connsiteX3" fmla="*/ 6908754 w 6991635"/>
              <a:gd name="connsiteY3" fmla="*/ 90650 h 3107121"/>
              <a:gd name="connsiteX4" fmla="*/ 6991341 w 6991635"/>
              <a:gd name="connsiteY4" fmla="*/ 544436 h 3107121"/>
              <a:gd name="connsiteX5" fmla="*/ 6952180 w 6991635"/>
              <a:gd name="connsiteY5" fmla="*/ 3107121 h 3107121"/>
              <a:gd name="connsiteX6" fmla="*/ 0 w 6991635"/>
              <a:gd name="connsiteY6" fmla="*/ 3107121 h 3107121"/>
              <a:gd name="connsiteX7" fmla="*/ 14476 w 6991635"/>
              <a:gd name="connsiteY7" fmla="*/ 369635 h 3107121"/>
              <a:gd name="connsiteX0" fmla="*/ 14476 w 7010114"/>
              <a:gd name="connsiteY0" fmla="*/ 369635 h 3107121"/>
              <a:gd name="connsiteX1" fmla="*/ 1027575 w 7010114"/>
              <a:gd name="connsiteY1" fmla="*/ 14363 h 3107121"/>
              <a:gd name="connsiteX2" fmla="*/ 6600512 w 7010114"/>
              <a:gd name="connsiteY2" fmla="*/ 414 h 3107121"/>
              <a:gd name="connsiteX3" fmla="*/ 6908754 w 7010114"/>
              <a:gd name="connsiteY3" fmla="*/ 90650 h 3107121"/>
              <a:gd name="connsiteX4" fmla="*/ 6991341 w 7010114"/>
              <a:gd name="connsiteY4" fmla="*/ 544436 h 3107121"/>
              <a:gd name="connsiteX5" fmla="*/ 7005816 w 7010114"/>
              <a:gd name="connsiteY5" fmla="*/ 2622883 h 3107121"/>
              <a:gd name="connsiteX6" fmla="*/ 6952180 w 7010114"/>
              <a:gd name="connsiteY6" fmla="*/ 3107121 h 3107121"/>
              <a:gd name="connsiteX7" fmla="*/ 0 w 7010114"/>
              <a:gd name="connsiteY7" fmla="*/ 3107121 h 3107121"/>
              <a:gd name="connsiteX8" fmla="*/ 14476 w 7010114"/>
              <a:gd name="connsiteY8" fmla="*/ 369635 h 3107121"/>
              <a:gd name="connsiteX0" fmla="*/ 14476 w 7010114"/>
              <a:gd name="connsiteY0" fmla="*/ 369635 h 3107121"/>
              <a:gd name="connsiteX1" fmla="*/ 1027575 w 7010114"/>
              <a:gd name="connsiteY1" fmla="*/ 14363 h 3107121"/>
              <a:gd name="connsiteX2" fmla="*/ 6600512 w 7010114"/>
              <a:gd name="connsiteY2" fmla="*/ 414 h 3107121"/>
              <a:gd name="connsiteX3" fmla="*/ 6908754 w 7010114"/>
              <a:gd name="connsiteY3" fmla="*/ 90650 h 3107121"/>
              <a:gd name="connsiteX4" fmla="*/ 6991341 w 7010114"/>
              <a:gd name="connsiteY4" fmla="*/ 544436 h 3107121"/>
              <a:gd name="connsiteX5" fmla="*/ 7005816 w 7010114"/>
              <a:gd name="connsiteY5" fmla="*/ 2622883 h 3107121"/>
              <a:gd name="connsiteX6" fmla="*/ 6735053 w 7010114"/>
              <a:gd name="connsiteY6" fmla="*/ 3093171 h 3107121"/>
              <a:gd name="connsiteX7" fmla="*/ 0 w 7010114"/>
              <a:gd name="connsiteY7" fmla="*/ 3107121 h 3107121"/>
              <a:gd name="connsiteX8" fmla="*/ 14476 w 7010114"/>
              <a:gd name="connsiteY8" fmla="*/ 369635 h 3107121"/>
              <a:gd name="connsiteX0" fmla="*/ 14476 w 7010114"/>
              <a:gd name="connsiteY0" fmla="*/ 369635 h 3107121"/>
              <a:gd name="connsiteX1" fmla="*/ 1027575 w 7010114"/>
              <a:gd name="connsiteY1" fmla="*/ 14363 h 3107121"/>
              <a:gd name="connsiteX2" fmla="*/ 6600512 w 7010114"/>
              <a:gd name="connsiteY2" fmla="*/ 414 h 3107121"/>
              <a:gd name="connsiteX3" fmla="*/ 6908754 w 7010114"/>
              <a:gd name="connsiteY3" fmla="*/ 90650 h 3107121"/>
              <a:gd name="connsiteX4" fmla="*/ 6991341 w 7010114"/>
              <a:gd name="connsiteY4" fmla="*/ 544436 h 3107121"/>
              <a:gd name="connsiteX5" fmla="*/ 7005816 w 7010114"/>
              <a:gd name="connsiteY5" fmla="*/ 2622883 h 3107121"/>
              <a:gd name="connsiteX6" fmla="*/ 6735053 w 7010114"/>
              <a:gd name="connsiteY6" fmla="*/ 3093171 h 3107121"/>
              <a:gd name="connsiteX7" fmla="*/ 0 w 7010114"/>
              <a:gd name="connsiteY7" fmla="*/ 3107121 h 3107121"/>
              <a:gd name="connsiteX8" fmla="*/ 14476 w 7010114"/>
              <a:gd name="connsiteY8" fmla="*/ 369635 h 3107121"/>
              <a:gd name="connsiteX0" fmla="*/ 642 w 6996280"/>
              <a:gd name="connsiteY0" fmla="*/ 369635 h 3093171"/>
              <a:gd name="connsiteX1" fmla="*/ 1013741 w 6996280"/>
              <a:gd name="connsiteY1" fmla="*/ 14363 h 3093171"/>
              <a:gd name="connsiteX2" fmla="*/ 6586678 w 6996280"/>
              <a:gd name="connsiteY2" fmla="*/ 414 h 3093171"/>
              <a:gd name="connsiteX3" fmla="*/ 6894920 w 6996280"/>
              <a:gd name="connsiteY3" fmla="*/ 90650 h 3093171"/>
              <a:gd name="connsiteX4" fmla="*/ 6977507 w 6996280"/>
              <a:gd name="connsiteY4" fmla="*/ 544436 h 3093171"/>
              <a:gd name="connsiteX5" fmla="*/ 6991982 w 6996280"/>
              <a:gd name="connsiteY5" fmla="*/ 2622883 h 3093171"/>
              <a:gd name="connsiteX6" fmla="*/ 6721219 w 6996280"/>
              <a:gd name="connsiteY6" fmla="*/ 3093171 h 3093171"/>
              <a:gd name="connsiteX7" fmla="*/ 15116 w 6996280"/>
              <a:gd name="connsiteY7" fmla="*/ 2995526 h 3093171"/>
              <a:gd name="connsiteX8" fmla="*/ 642 w 6996280"/>
              <a:gd name="connsiteY8" fmla="*/ 369635 h 3093171"/>
              <a:gd name="connsiteX0" fmla="*/ 642 w 6996280"/>
              <a:gd name="connsiteY0" fmla="*/ 369635 h 3094862"/>
              <a:gd name="connsiteX1" fmla="*/ 1013741 w 6996280"/>
              <a:gd name="connsiteY1" fmla="*/ 14363 h 3094862"/>
              <a:gd name="connsiteX2" fmla="*/ 6586678 w 6996280"/>
              <a:gd name="connsiteY2" fmla="*/ 414 h 3094862"/>
              <a:gd name="connsiteX3" fmla="*/ 6894920 w 6996280"/>
              <a:gd name="connsiteY3" fmla="*/ 90650 h 3094862"/>
              <a:gd name="connsiteX4" fmla="*/ 6977507 w 6996280"/>
              <a:gd name="connsiteY4" fmla="*/ 544436 h 3094862"/>
              <a:gd name="connsiteX5" fmla="*/ 6991982 w 6996280"/>
              <a:gd name="connsiteY5" fmla="*/ 2622883 h 3094862"/>
              <a:gd name="connsiteX6" fmla="*/ 6721219 w 6996280"/>
              <a:gd name="connsiteY6" fmla="*/ 3093171 h 3094862"/>
              <a:gd name="connsiteX7" fmla="*/ 420259 w 6996280"/>
              <a:gd name="connsiteY7" fmla="*/ 3083209 h 3094862"/>
              <a:gd name="connsiteX8" fmla="*/ 15116 w 6996280"/>
              <a:gd name="connsiteY8" fmla="*/ 2995526 h 3094862"/>
              <a:gd name="connsiteX9" fmla="*/ 642 w 6996280"/>
              <a:gd name="connsiteY9" fmla="*/ 369635 h 3094862"/>
              <a:gd name="connsiteX0" fmla="*/ 87967 w 7083605"/>
              <a:gd name="connsiteY0" fmla="*/ 369635 h 3094862"/>
              <a:gd name="connsiteX1" fmla="*/ 1101066 w 7083605"/>
              <a:gd name="connsiteY1" fmla="*/ 14363 h 3094862"/>
              <a:gd name="connsiteX2" fmla="*/ 6674003 w 7083605"/>
              <a:gd name="connsiteY2" fmla="*/ 414 h 3094862"/>
              <a:gd name="connsiteX3" fmla="*/ 6982245 w 7083605"/>
              <a:gd name="connsiteY3" fmla="*/ 90650 h 3094862"/>
              <a:gd name="connsiteX4" fmla="*/ 7064832 w 7083605"/>
              <a:gd name="connsiteY4" fmla="*/ 544436 h 3094862"/>
              <a:gd name="connsiteX5" fmla="*/ 7079307 w 7083605"/>
              <a:gd name="connsiteY5" fmla="*/ 2622883 h 3094862"/>
              <a:gd name="connsiteX6" fmla="*/ 6808544 w 7083605"/>
              <a:gd name="connsiteY6" fmla="*/ 3093171 h 3094862"/>
              <a:gd name="connsiteX7" fmla="*/ 507584 w 7083605"/>
              <a:gd name="connsiteY7" fmla="*/ 3083209 h 3094862"/>
              <a:gd name="connsiteX8" fmla="*/ 102441 w 7083605"/>
              <a:gd name="connsiteY8" fmla="*/ 2995526 h 3094862"/>
              <a:gd name="connsiteX9" fmla="*/ 44379 w 7083605"/>
              <a:gd name="connsiteY9" fmla="*/ 2567086 h 3094862"/>
              <a:gd name="connsiteX10" fmla="*/ 87967 w 7083605"/>
              <a:gd name="connsiteY10" fmla="*/ 369635 h 309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83605" h="3094862">
                <a:moveTo>
                  <a:pt x="87967" y="369635"/>
                </a:moveTo>
                <a:cubicBezTo>
                  <a:pt x="206154" y="-134200"/>
                  <a:pt x="10631" y="29402"/>
                  <a:pt x="1101066" y="14363"/>
                </a:cubicBezTo>
                <a:cubicBezTo>
                  <a:pt x="2191501" y="-676"/>
                  <a:pt x="5640731" y="-676"/>
                  <a:pt x="6674003" y="414"/>
                </a:cubicBezTo>
                <a:lnTo>
                  <a:pt x="6982245" y="90650"/>
                </a:lnTo>
                <a:cubicBezTo>
                  <a:pt x="6975999" y="246562"/>
                  <a:pt x="7071078" y="388524"/>
                  <a:pt x="7064832" y="544436"/>
                </a:cubicBezTo>
                <a:cubicBezTo>
                  <a:pt x="7045532" y="1237252"/>
                  <a:pt x="7098607" y="1930067"/>
                  <a:pt x="7079307" y="2622883"/>
                </a:cubicBezTo>
                <a:cubicBezTo>
                  <a:pt x="6989053" y="2779646"/>
                  <a:pt x="7029074" y="2950357"/>
                  <a:pt x="6808544" y="3093171"/>
                </a:cubicBezTo>
                <a:cubicBezTo>
                  <a:pt x="4708224" y="3057302"/>
                  <a:pt x="2607904" y="3119078"/>
                  <a:pt x="507584" y="3083209"/>
                </a:cubicBezTo>
                <a:lnTo>
                  <a:pt x="102441" y="2995526"/>
                </a:lnTo>
                <a:cubicBezTo>
                  <a:pt x="34890" y="2909506"/>
                  <a:pt x="46791" y="3004734"/>
                  <a:pt x="44379" y="2567086"/>
                </a:cubicBezTo>
                <a:cubicBezTo>
                  <a:pt x="41967" y="2129438"/>
                  <a:pt x="-78497" y="795089"/>
                  <a:pt x="87967" y="369635"/>
                </a:cubicBezTo>
                <a:close/>
              </a:path>
            </a:pathLst>
          </a:custGeom>
          <a:blipFill>
            <a:blip r:embed="rId12"/>
            <a:stretch>
              <a:fillRect t="-2524" r="-201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2914402" y="-36746"/>
            <a:ext cx="12459197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>
                <a:solidFill>
                  <a:srgbClr val="5271FF"/>
                </a:solidFill>
                <a:latin typeface="Kitchakan Bold"/>
              </a:rPr>
              <a:t>LANDSCAPE MODE COMPATIBLE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4040" y="7308256"/>
            <a:ext cx="2725119" cy="251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9"/>
              </a:lnSpc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Choose the main muscles</a:t>
            </a:r>
          </a:p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you want to target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67403" y="5049549"/>
            <a:ext cx="7507235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The app calculates the length of the workout for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952" y="7308256"/>
            <a:ext cx="5738900" cy="127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8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Medium"/>
              </a:rPr>
              <a:t>enjoy our incredible themes by the best designers in RUNI 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368F3CC-1A90-36F8-77CB-3DF8136F74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1636828"/>
            <a:ext cx="6975717" cy="3252837"/>
          </a:xfrm>
          <a:prstGeom prst="rect">
            <a:avLst/>
          </a:prstGeom>
        </p:spPr>
      </p:pic>
      <p:pic>
        <p:nvPicPr>
          <p:cNvPr id="21" name="Picture 20" descr="A diagram of different muscles&#10;&#10;Description automatically generated">
            <a:extLst>
              <a:ext uri="{FF2B5EF4-FFF2-40B4-BE49-F238E27FC236}">
                <a16:creationId xmlns:a16="http://schemas.microsoft.com/office/drawing/2014/main" id="{ED5FEC9A-BF44-B1A1-BFDE-7CAA614CE5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"/>
          <a:stretch/>
        </p:blipFill>
        <p:spPr>
          <a:xfrm>
            <a:off x="10798629" y="6873045"/>
            <a:ext cx="6262204" cy="30025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2496043" y="8985429"/>
            <a:ext cx="6517111" cy="2916407"/>
          </a:xfrm>
          <a:custGeom>
            <a:avLst/>
            <a:gdLst/>
            <a:ahLst/>
            <a:cxnLst/>
            <a:rect l="l" t="t" r="r" b="b"/>
            <a:pathLst>
              <a:path w="6517111" h="2916407">
                <a:moveTo>
                  <a:pt x="0" y="0"/>
                </a:moveTo>
                <a:lnTo>
                  <a:pt x="6517111" y="0"/>
                </a:lnTo>
                <a:lnTo>
                  <a:pt x="6517111" y="2916407"/>
                </a:lnTo>
                <a:lnTo>
                  <a:pt x="0" y="291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1534967" y="-743084"/>
            <a:ext cx="6670249" cy="1592522"/>
          </a:xfrm>
          <a:custGeom>
            <a:avLst/>
            <a:gdLst/>
            <a:ahLst/>
            <a:cxnLst/>
            <a:rect l="l" t="t" r="r" b="b"/>
            <a:pathLst>
              <a:path w="6670249" h="1592522">
                <a:moveTo>
                  <a:pt x="0" y="0"/>
                </a:moveTo>
                <a:lnTo>
                  <a:pt x="6670249" y="0"/>
                </a:lnTo>
                <a:lnTo>
                  <a:pt x="6670249" y="1592522"/>
                </a:lnTo>
                <a:lnTo>
                  <a:pt x="0" y="159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7259300" y="741599"/>
            <a:ext cx="2446977" cy="2939311"/>
          </a:xfrm>
          <a:custGeom>
            <a:avLst/>
            <a:gdLst/>
            <a:ahLst/>
            <a:cxnLst/>
            <a:rect l="l" t="t" r="r" b="b"/>
            <a:pathLst>
              <a:path w="2446977" h="2939311">
                <a:moveTo>
                  <a:pt x="0" y="0"/>
                </a:moveTo>
                <a:lnTo>
                  <a:pt x="2446977" y="0"/>
                </a:lnTo>
                <a:lnTo>
                  <a:pt x="2446977" y="2939311"/>
                </a:lnTo>
                <a:lnTo>
                  <a:pt x="0" y="2939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-2838772" y="9401321"/>
            <a:ext cx="6242672" cy="1771358"/>
          </a:xfrm>
          <a:custGeom>
            <a:avLst/>
            <a:gdLst/>
            <a:ahLst/>
            <a:cxnLst/>
            <a:rect l="l" t="t" r="r" b="b"/>
            <a:pathLst>
              <a:path w="6242672" h="1771358">
                <a:moveTo>
                  <a:pt x="0" y="0"/>
                </a:moveTo>
                <a:lnTo>
                  <a:pt x="6242672" y="0"/>
                </a:lnTo>
                <a:lnTo>
                  <a:pt x="6242672" y="1771358"/>
                </a:lnTo>
                <a:lnTo>
                  <a:pt x="0" y="1771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4781314" y="9258300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 rot="-10800000">
            <a:off x="13157143" y="-2818138"/>
            <a:ext cx="3866169" cy="3846838"/>
          </a:xfrm>
          <a:custGeom>
            <a:avLst/>
            <a:gdLst/>
            <a:ahLst/>
            <a:cxnLst/>
            <a:rect l="l" t="t" r="r" b="b"/>
            <a:pathLst>
              <a:path w="3866169" h="3846838">
                <a:moveTo>
                  <a:pt x="0" y="0"/>
                </a:moveTo>
                <a:lnTo>
                  <a:pt x="3866169" y="0"/>
                </a:lnTo>
                <a:lnTo>
                  <a:pt x="3866169" y="3846838"/>
                </a:lnTo>
                <a:lnTo>
                  <a:pt x="0" y="3846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-4241867" y="1416472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7" y="0"/>
                </a:lnTo>
                <a:lnTo>
                  <a:pt x="5746817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5414591" y="6341893"/>
            <a:ext cx="5746817" cy="2643536"/>
          </a:xfrm>
          <a:custGeom>
            <a:avLst/>
            <a:gdLst/>
            <a:ahLst/>
            <a:cxnLst/>
            <a:rect l="l" t="t" r="r" b="b"/>
            <a:pathLst>
              <a:path w="5746817" h="2643536">
                <a:moveTo>
                  <a:pt x="0" y="0"/>
                </a:moveTo>
                <a:lnTo>
                  <a:pt x="5746818" y="0"/>
                </a:lnTo>
                <a:lnTo>
                  <a:pt x="5746818" y="2643536"/>
                </a:lnTo>
                <a:lnTo>
                  <a:pt x="0" y="2643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grpSp>
        <p:nvGrpSpPr>
          <p:cNvPr id="11" name="Group 11"/>
          <p:cNvGrpSpPr/>
          <p:nvPr/>
        </p:nvGrpSpPr>
        <p:grpSpPr>
          <a:xfrm>
            <a:off x="1322241" y="2752203"/>
            <a:ext cx="3427959" cy="4185092"/>
            <a:chOff x="0" y="0"/>
            <a:chExt cx="4570612" cy="558012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5"/>
            <a:srcRect l="3412" t="4298" b="40712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3700612" y="2738240"/>
            <a:ext cx="3427959" cy="4185092"/>
            <a:chOff x="0" y="0"/>
            <a:chExt cx="4570612" cy="5580123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6"/>
            <a:srcRect t="9304" b="9304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7511427" y="2752203"/>
            <a:ext cx="3427959" cy="4185092"/>
            <a:chOff x="0" y="0"/>
            <a:chExt cx="4570612" cy="558012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7"/>
            <a:srcRect l="8903" r="8903"/>
            <a:stretch>
              <a:fillRect/>
            </a:stretch>
          </p:blipFill>
          <p:spPr>
            <a:xfrm>
              <a:off x="0" y="0"/>
              <a:ext cx="4570612" cy="5580123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4354746" y="491327"/>
            <a:ext cx="9578507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80"/>
              </a:lnSpc>
            </a:pPr>
            <a:r>
              <a:rPr lang="en-US" sz="16500" spc="-940">
                <a:solidFill>
                  <a:srgbClr val="FFFFFF"/>
                </a:solidFill>
                <a:latin typeface="TT Milks Casual 700 One"/>
              </a:rPr>
              <a:t>OUR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4950" y="7120162"/>
            <a:ext cx="2841957" cy="54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TT Milks Casual 700 One"/>
              </a:rPr>
              <a:t>Ori Itzhaki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4428" y="7120162"/>
            <a:ext cx="3134958" cy="54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TT Milks Casual 700 One"/>
              </a:rPr>
              <a:t>Mathilde Benero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93613" y="7119347"/>
            <a:ext cx="2841957" cy="54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2765">
                <a:solidFill>
                  <a:srgbClr val="FFFFFF"/>
                </a:solidFill>
                <a:latin typeface="TT Milks Casual 700 One"/>
              </a:rPr>
              <a:t>Or Finkelstein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7873211"/>
            <a:ext cx="5224435" cy="147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718" lvl="1" indent="-336859" algn="ctr">
              <a:lnSpc>
                <a:spcPts val="3900"/>
              </a:lnSpc>
              <a:buFont typeface="Arial"/>
              <a:buChar char="•"/>
            </a:pPr>
            <a:r>
              <a:rPr lang="en-US" sz="3120" spc="312">
                <a:solidFill>
                  <a:srgbClr val="FFFFFF"/>
                </a:solidFill>
                <a:latin typeface="Lato Italics"/>
              </a:rPr>
              <a:t>Military fitness instructor</a:t>
            </a:r>
          </a:p>
          <a:p>
            <a:pPr marL="673718" lvl="1" indent="-336859" algn="ctr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120" spc="312">
                <a:solidFill>
                  <a:srgbClr val="FFFFFF"/>
                </a:solidFill>
                <a:latin typeface="Lato Italics"/>
              </a:rPr>
              <a:t>Tennis instructor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5602" y="8126942"/>
            <a:ext cx="5036795" cy="49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718" lvl="1" indent="-336859" algn="ctr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120" spc="312">
                <a:solidFill>
                  <a:srgbClr val="FFFFFF"/>
                </a:solidFill>
                <a:latin typeface="Lato Italics"/>
              </a:rPr>
              <a:t>Gym enthusiast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96194" y="8126942"/>
            <a:ext cx="5036795" cy="49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718" lvl="1" indent="-336859" algn="ctr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120" spc="312">
                <a:solidFill>
                  <a:srgbClr val="FFFFFF"/>
                </a:solidFill>
                <a:latin typeface="Lato Italics"/>
              </a:rPr>
              <a:t>Tennis player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83416" r="-83416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" name="Group 3"/>
          <p:cNvGrpSpPr/>
          <p:nvPr/>
        </p:nvGrpSpPr>
        <p:grpSpPr>
          <a:xfrm>
            <a:off x="5042994" y="1629219"/>
            <a:ext cx="3761707" cy="2045967"/>
            <a:chOff x="0" y="0"/>
            <a:chExt cx="1395706" cy="759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5706" cy="759115"/>
            </a:xfrm>
            <a:custGeom>
              <a:avLst/>
              <a:gdLst/>
              <a:ahLst/>
              <a:cxnLst/>
              <a:rect l="l" t="t" r="r" b="b"/>
              <a:pathLst>
                <a:path w="1395706" h="759115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722070"/>
                  </a:lnTo>
                  <a:cubicBezTo>
                    <a:pt x="1395706" y="742529"/>
                    <a:pt x="1379120" y="759115"/>
                    <a:pt x="1358661" y="759115"/>
                  </a:cubicBezTo>
                  <a:lnTo>
                    <a:pt x="37046" y="759115"/>
                  </a:lnTo>
                  <a:cubicBezTo>
                    <a:pt x="16586" y="759115"/>
                    <a:pt x="0" y="742529"/>
                    <a:pt x="0" y="722070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1395706" cy="730540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71037" y="4113814"/>
            <a:ext cx="3761707" cy="3256793"/>
            <a:chOff x="0" y="0"/>
            <a:chExt cx="1395706" cy="1208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706" cy="1208368"/>
            </a:xfrm>
            <a:custGeom>
              <a:avLst/>
              <a:gdLst/>
              <a:ahLst/>
              <a:cxnLst/>
              <a:rect l="l" t="t" r="r" b="b"/>
              <a:pathLst>
                <a:path w="1395706" h="1208368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1171322"/>
                  </a:lnTo>
                  <a:cubicBezTo>
                    <a:pt x="1395706" y="1191782"/>
                    <a:pt x="1379120" y="1208368"/>
                    <a:pt x="1358661" y="1208368"/>
                  </a:cubicBezTo>
                  <a:lnTo>
                    <a:pt x="37046" y="1208368"/>
                  </a:lnTo>
                  <a:cubicBezTo>
                    <a:pt x="16586" y="1208368"/>
                    <a:pt x="0" y="1191782"/>
                    <a:pt x="0" y="1171322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1395706" cy="1179793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71037" y="7732557"/>
            <a:ext cx="3761707" cy="2045967"/>
            <a:chOff x="0" y="0"/>
            <a:chExt cx="1395706" cy="759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5706" cy="759115"/>
            </a:xfrm>
            <a:custGeom>
              <a:avLst/>
              <a:gdLst/>
              <a:ahLst/>
              <a:cxnLst/>
              <a:rect l="l" t="t" r="r" b="b"/>
              <a:pathLst>
                <a:path w="1395706" h="759115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722070"/>
                  </a:lnTo>
                  <a:cubicBezTo>
                    <a:pt x="1395706" y="742529"/>
                    <a:pt x="1379120" y="759115"/>
                    <a:pt x="1358661" y="759115"/>
                  </a:cubicBezTo>
                  <a:lnTo>
                    <a:pt x="37046" y="759115"/>
                  </a:lnTo>
                  <a:cubicBezTo>
                    <a:pt x="16586" y="759115"/>
                    <a:pt x="0" y="742529"/>
                    <a:pt x="0" y="722070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395706" cy="730540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40356" y="1630526"/>
            <a:ext cx="3761707" cy="2045967"/>
            <a:chOff x="0" y="0"/>
            <a:chExt cx="1395706" cy="7591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706" cy="759115"/>
            </a:xfrm>
            <a:custGeom>
              <a:avLst/>
              <a:gdLst/>
              <a:ahLst/>
              <a:cxnLst/>
              <a:rect l="l" t="t" r="r" b="b"/>
              <a:pathLst>
                <a:path w="1395706" h="759115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722070"/>
                  </a:lnTo>
                  <a:cubicBezTo>
                    <a:pt x="1395706" y="742529"/>
                    <a:pt x="1379120" y="759115"/>
                    <a:pt x="1358661" y="759115"/>
                  </a:cubicBezTo>
                  <a:lnTo>
                    <a:pt x="37046" y="759115"/>
                  </a:lnTo>
                  <a:cubicBezTo>
                    <a:pt x="16586" y="759115"/>
                    <a:pt x="0" y="742529"/>
                    <a:pt x="0" y="722070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395706" cy="730540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140356" y="4113814"/>
            <a:ext cx="3761707" cy="3256793"/>
            <a:chOff x="0" y="0"/>
            <a:chExt cx="1395706" cy="12083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5706" cy="1208368"/>
            </a:xfrm>
            <a:custGeom>
              <a:avLst/>
              <a:gdLst/>
              <a:ahLst/>
              <a:cxnLst/>
              <a:rect l="l" t="t" r="r" b="b"/>
              <a:pathLst>
                <a:path w="1395706" h="1208368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1171322"/>
                  </a:lnTo>
                  <a:cubicBezTo>
                    <a:pt x="1395706" y="1191782"/>
                    <a:pt x="1379120" y="1208368"/>
                    <a:pt x="1358661" y="1208368"/>
                  </a:cubicBezTo>
                  <a:lnTo>
                    <a:pt x="37046" y="1208368"/>
                  </a:lnTo>
                  <a:cubicBezTo>
                    <a:pt x="16586" y="1208368"/>
                    <a:pt x="0" y="1191782"/>
                    <a:pt x="0" y="1171322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395706" cy="1179793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40356" y="7732557"/>
            <a:ext cx="3761707" cy="2045967"/>
            <a:chOff x="0" y="0"/>
            <a:chExt cx="1395706" cy="7591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5706" cy="759115"/>
            </a:xfrm>
            <a:custGeom>
              <a:avLst/>
              <a:gdLst/>
              <a:ahLst/>
              <a:cxnLst/>
              <a:rect l="l" t="t" r="r" b="b"/>
              <a:pathLst>
                <a:path w="1395706" h="759115">
                  <a:moveTo>
                    <a:pt x="37046" y="0"/>
                  </a:moveTo>
                  <a:lnTo>
                    <a:pt x="1358661" y="0"/>
                  </a:lnTo>
                  <a:cubicBezTo>
                    <a:pt x="1379120" y="0"/>
                    <a:pt x="1395706" y="16586"/>
                    <a:pt x="1395706" y="37046"/>
                  </a:cubicBezTo>
                  <a:lnTo>
                    <a:pt x="1395706" y="722070"/>
                  </a:lnTo>
                  <a:cubicBezTo>
                    <a:pt x="1395706" y="742529"/>
                    <a:pt x="1379120" y="759115"/>
                    <a:pt x="1358661" y="759115"/>
                  </a:cubicBezTo>
                  <a:lnTo>
                    <a:pt x="37046" y="759115"/>
                  </a:lnTo>
                  <a:cubicBezTo>
                    <a:pt x="16586" y="759115"/>
                    <a:pt x="0" y="742529"/>
                    <a:pt x="0" y="722070"/>
                  </a:cubicBezTo>
                  <a:lnTo>
                    <a:pt x="0" y="37046"/>
                  </a:lnTo>
                  <a:cubicBezTo>
                    <a:pt x="0" y="16586"/>
                    <a:pt x="16586" y="0"/>
                    <a:pt x="37046" y="0"/>
                  </a:cubicBezTo>
                  <a:close/>
                </a:path>
              </a:pathLst>
            </a:custGeom>
            <a:solidFill>
              <a:srgbClr val="6B8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395706" cy="730540"/>
            </a:xfrm>
            <a:prstGeom prst="rect">
              <a:avLst/>
            </a:prstGeom>
          </p:spPr>
          <p:txBody>
            <a:bodyPr lIns="40247" tIns="40247" rIns="40247" bIns="40247" rtlCol="0" anchor="ctr"/>
            <a:lstStyle/>
            <a:p>
              <a:pPr marL="0" lvl="0" indent="0" algn="ctr">
                <a:lnSpc>
                  <a:spcPts val="192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912806" y="2097755"/>
            <a:ext cx="1176279" cy="1542661"/>
          </a:xfrm>
          <a:custGeom>
            <a:avLst/>
            <a:gdLst/>
            <a:ahLst/>
            <a:cxnLst/>
            <a:rect l="l" t="t" r="r" b="b"/>
            <a:pathLst>
              <a:path w="1176279" h="1542661">
                <a:moveTo>
                  <a:pt x="0" y="0"/>
                </a:moveTo>
                <a:lnTo>
                  <a:pt x="1176279" y="0"/>
                </a:lnTo>
                <a:lnTo>
                  <a:pt x="1176279" y="1542661"/>
                </a:lnTo>
                <a:lnTo>
                  <a:pt x="0" y="154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TextBox 22"/>
          <p:cNvSpPr txBox="1"/>
          <p:nvPr/>
        </p:nvSpPr>
        <p:spPr>
          <a:xfrm>
            <a:off x="9103570" y="4797382"/>
            <a:ext cx="4737917" cy="144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5545" spc="-133">
                <a:solidFill>
                  <a:srgbClr val="FFFFFF"/>
                </a:solidFill>
                <a:latin typeface="TT Milks Casual 700 One"/>
              </a:rPr>
              <a:t>ADVANCED FEATURES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82363" y="2366615"/>
            <a:ext cx="3316402" cy="119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2772">
                <a:solidFill>
                  <a:srgbClr val="303030"/>
                </a:solidFill>
                <a:latin typeface="Agrandir Medium"/>
              </a:rPr>
              <a:t>Timer background feature</a:t>
            </a:r>
          </a:p>
        </p:txBody>
      </p:sp>
      <p:sp>
        <p:nvSpPr>
          <p:cNvPr id="24" name="Freeform 24"/>
          <p:cNvSpPr/>
          <p:nvPr/>
        </p:nvSpPr>
        <p:spPr>
          <a:xfrm rot="-7900054">
            <a:off x="9194699" y="2902845"/>
            <a:ext cx="719701" cy="323211"/>
          </a:xfrm>
          <a:custGeom>
            <a:avLst/>
            <a:gdLst/>
            <a:ahLst/>
            <a:cxnLst/>
            <a:rect l="l" t="t" r="r" b="b"/>
            <a:pathLst>
              <a:path w="719701" h="323211">
                <a:moveTo>
                  <a:pt x="0" y="0"/>
                </a:moveTo>
                <a:lnTo>
                  <a:pt x="719701" y="0"/>
                </a:lnTo>
                <a:lnTo>
                  <a:pt x="719701" y="323211"/>
                </a:lnTo>
                <a:lnTo>
                  <a:pt x="0" y="323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5" name="Freeform 25"/>
          <p:cNvSpPr/>
          <p:nvPr/>
        </p:nvSpPr>
        <p:spPr>
          <a:xfrm rot="-2700000">
            <a:off x="13021885" y="2895320"/>
            <a:ext cx="719701" cy="323211"/>
          </a:xfrm>
          <a:custGeom>
            <a:avLst/>
            <a:gdLst/>
            <a:ahLst/>
            <a:cxnLst/>
            <a:rect l="l" t="t" r="r" b="b"/>
            <a:pathLst>
              <a:path w="719701" h="323211">
                <a:moveTo>
                  <a:pt x="0" y="0"/>
                </a:moveTo>
                <a:lnTo>
                  <a:pt x="719701" y="0"/>
                </a:lnTo>
                <a:lnTo>
                  <a:pt x="719701" y="323211"/>
                </a:lnTo>
                <a:lnTo>
                  <a:pt x="0" y="3232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6" name="Freeform 26"/>
          <p:cNvSpPr/>
          <p:nvPr/>
        </p:nvSpPr>
        <p:spPr>
          <a:xfrm rot="3209977">
            <a:off x="13035355" y="8229016"/>
            <a:ext cx="692761" cy="311113"/>
          </a:xfrm>
          <a:custGeom>
            <a:avLst/>
            <a:gdLst/>
            <a:ahLst/>
            <a:cxnLst/>
            <a:rect l="l" t="t" r="r" b="b"/>
            <a:pathLst>
              <a:path w="692761" h="311113">
                <a:moveTo>
                  <a:pt x="0" y="0"/>
                </a:moveTo>
                <a:lnTo>
                  <a:pt x="692761" y="0"/>
                </a:lnTo>
                <a:lnTo>
                  <a:pt x="692761" y="311113"/>
                </a:lnTo>
                <a:lnTo>
                  <a:pt x="0" y="311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7" name="Freeform 27"/>
          <p:cNvSpPr/>
          <p:nvPr/>
        </p:nvSpPr>
        <p:spPr>
          <a:xfrm rot="7866361">
            <a:off x="9223182" y="8229016"/>
            <a:ext cx="692761" cy="311113"/>
          </a:xfrm>
          <a:custGeom>
            <a:avLst/>
            <a:gdLst/>
            <a:ahLst/>
            <a:cxnLst/>
            <a:rect l="l" t="t" r="r" b="b"/>
            <a:pathLst>
              <a:path w="692761" h="311113">
                <a:moveTo>
                  <a:pt x="0" y="0"/>
                </a:moveTo>
                <a:lnTo>
                  <a:pt x="692761" y="0"/>
                </a:lnTo>
                <a:lnTo>
                  <a:pt x="692761" y="311113"/>
                </a:lnTo>
                <a:lnTo>
                  <a:pt x="0" y="311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8" name="Freeform 28"/>
          <p:cNvSpPr/>
          <p:nvPr/>
        </p:nvSpPr>
        <p:spPr>
          <a:xfrm>
            <a:off x="10133341" y="6541904"/>
            <a:ext cx="2678376" cy="409061"/>
          </a:xfrm>
          <a:custGeom>
            <a:avLst/>
            <a:gdLst/>
            <a:ahLst/>
            <a:cxnLst/>
            <a:rect l="l" t="t" r="r" b="b"/>
            <a:pathLst>
              <a:path w="2678376" h="409061">
                <a:moveTo>
                  <a:pt x="0" y="0"/>
                </a:moveTo>
                <a:lnTo>
                  <a:pt x="2678375" y="0"/>
                </a:lnTo>
                <a:lnTo>
                  <a:pt x="2678375" y="409061"/>
                </a:lnTo>
                <a:lnTo>
                  <a:pt x="0" y="409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9" name="TextBox 29"/>
          <p:cNvSpPr txBox="1"/>
          <p:nvPr/>
        </p:nvSpPr>
        <p:spPr>
          <a:xfrm>
            <a:off x="5576449" y="1606031"/>
            <a:ext cx="2922316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Broadcast Receiver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63774" y="2056143"/>
            <a:ext cx="2694797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Work Manager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73811" y="2171770"/>
            <a:ext cx="2694797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Google maps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04492" y="7779034"/>
            <a:ext cx="2694797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RecyclerView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82363" y="4585879"/>
            <a:ext cx="3539054" cy="265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1"/>
              </a:lnSpc>
              <a:spcBef>
                <a:spcPct val="0"/>
              </a:spcBef>
            </a:pPr>
            <a:r>
              <a:rPr lang="en-US" sz="2528">
                <a:solidFill>
                  <a:srgbClr val="303030"/>
                </a:solidFill>
                <a:latin typeface="Agrandir Medium"/>
              </a:rPr>
              <a:t>The app is fully compatible in landscape mode, and is both in Hebrew and English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361719" y="2390439"/>
            <a:ext cx="3316402" cy="119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9"/>
              </a:lnSpc>
              <a:spcBef>
                <a:spcPct val="0"/>
              </a:spcBef>
            </a:pPr>
            <a:r>
              <a:rPr lang="en-US" sz="2772">
                <a:solidFill>
                  <a:srgbClr val="303030"/>
                </a:solidFill>
                <a:latin typeface="Agrandir Medium"/>
              </a:rPr>
              <a:t>Exploring nearby gyms and studios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61719" y="4595404"/>
            <a:ext cx="3317692" cy="260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8"/>
              </a:lnSpc>
              <a:spcBef>
                <a:spcPct val="0"/>
              </a:spcBef>
            </a:pPr>
            <a:r>
              <a:rPr lang="en-US" sz="2495">
                <a:solidFill>
                  <a:srgbClr val="303030"/>
                </a:solidFill>
                <a:latin typeface="Agrandir Medium"/>
              </a:rPr>
              <a:t>On the day of a scheduled workout, lets the user call a friend to join their workout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73811" y="4083464"/>
            <a:ext cx="2694797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Caller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3811" y="7674747"/>
            <a:ext cx="2694797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Gallery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84660" y="8055233"/>
            <a:ext cx="2870520" cy="153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2"/>
              </a:lnSpc>
              <a:spcBef>
                <a:spcPct val="0"/>
              </a:spcBef>
            </a:pPr>
            <a:r>
              <a:rPr lang="en-US" sz="2400">
                <a:solidFill>
                  <a:srgbClr val="303030"/>
                </a:solidFill>
                <a:latin typeface="Agrandir Medium"/>
              </a:rPr>
              <a:t>Choose a profile picture from your gallery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93689" y="8524053"/>
            <a:ext cx="3316402" cy="101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610">
                <a:solidFill>
                  <a:srgbClr val="303030"/>
                </a:solidFill>
                <a:latin typeface="Agrandir Medium"/>
              </a:rPr>
              <a:t>Both workouts and exercises are implemented using Recyclerviews for a smoother ux-ui</a:t>
            </a:r>
          </a:p>
        </p:txBody>
      </p:sp>
      <p:sp>
        <p:nvSpPr>
          <p:cNvPr id="40" name="Freeform 40"/>
          <p:cNvSpPr/>
          <p:nvPr/>
        </p:nvSpPr>
        <p:spPr>
          <a:xfrm>
            <a:off x="10541109" y="7247012"/>
            <a:ext cx="1862839" cy="1696877"/>
          </a:xfrm>
          <a:custGeom>
            <a:avLst/>
            <a:gdLst/>
            <a:ahLst/>
            <a:cxnLst/>
            <a:rect l="l" t="t" r="r" b="b"/>
            <a:pathLst>
              <a:path w="1862839" h="1696877">
                <a:moveTo>
                  <a:pt x="0" y="0"/>
                </a:moveTo>
                <a:lnTo>
                  <a:pt x="1862839" y="0"/>
                </a:lnTo>
                <a:lnTo>
                  <a:pt x="1862839" y="1696877"/>
                </a:lnTo>
                <a:lnTo>
                  <a:pt x="0" y="1696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1" name="TextBox 41"/>
          <p:cNvSpPr txBox="1"/>
          <p:nvPr/>
        </p:nvSpPr>
        <p:spPr>
          <a:xfrm>
            <a:off x="5182363" y="4084772"/>
            <a:ext cx="3625212" cy="48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71"/>
              </a:lnSpc>
              <a:spcBef>
                <a:spcPct val="0"/>
              </a:spcBef>
            </a:pPr>
            <a:r>
              <a:rPr lang="en-US" sz="2190">
                <a:solidFill>
                  <a:srgbClr val="FFFFFF"/>
                </a:solidFill>
                <a:latin typeface="Agrandir Bold"/>
              </a:rPr>
              <a:t>Localization + Orientation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85937" y="2625292"/>
            <a:ext cx="3761707" cy="730722"/>
            <a:chOff x="0" y="0"/>
            <a:chExt cx="5015609" cy="974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5015609" cy="974296"/>
              <a:chOff x="0" y="0"/>
              <a:chExt cx="1395706" cy="27112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395706" cy="271120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271120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234074"/>
                    </a:lnTo>
                    <a:cubicBezTo>
                      <a:pt x="1395706" y="254534"/>
                      <a:pt x="1379120" y="271120"/>
                      <a:pt x="1358661" y="271120"/>
                    </a:cubicBezTo>
                    <a:lnTo>
                      <a:pt x="37046" y="271120"/>
                    </a:lnTo>
                    <a:cubicBezTo>
                      <a:pt x="16586" y="271120"/>
                      <a:pt x="0" y="254534"/>
                      <a:pt x="0" y="234074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28575"/>
                <a:ext cx="1395706" cy="242545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711273" y="-50987"/>
              <a:ext cx="3593062" cy="80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10 Fragments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85937" y="1629219"/>
            <a:ext cx="3761707" cy="711672"/>
            <a:chOff x="0" y="0"/>
            <a:chExt cx="5015609" cy="94889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5015609" cy="948896"/>
              <a:chOff x="0" y="0"/>
              <a:chExt cx="1395706" cy="26405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395706" cy="264052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264052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227006"/>
                    </a:lnTo>
                    <a:cubicBezTo>
                      <a:pt x="1395706" y="247466"/>
                      <a:pt x="1379120" y="264052"/>
                      <a:pt x="1358661" y="264052"/>
                    </a:cubicBezTo>
                    <a:lnTo>
                      <a:pt x="37046" y="264052"/>
                    </a:lnTo>
                    <a:cubicBezTo>
                      <a:pt x="16586" y="264052"/>
                      <a:pt x="0" y="247466"/>
                      <a:pt x="0" y="227006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28575"/>
                <a:ext cx="1395706" cy="235477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711273" y="2111"/>
              <a:ext cx="3814289" cy="80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1 Main Activity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385937" y="3640416"/>
            <a:ext cx="3761707" cy="810214"/>
            <a:chOff x="0" y="0"/>
            <a:chExt cx="5015609" cy="1080285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5015609" cy="1080285"/>
              <a:chOff x="0" y="0"/>
              <a:chExt cx="1395706" cy="30061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395706" cy="300614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300614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263568"/>
                    </a:lnTo>
                    <a:cubicBezTo>
                      <a:pt x="1395706" y="284028"/>
                      <a:pt x="1379120" y="300614"/>
                      <a:pt x="1358661" y="300614"/>
                    </a:cubicBezTo>
                    <a:lnTo>
                      <a:pt x="37046" y="300614"/>
                    </a:lnTo>
                    <a:cubicBezTo>
                      <a:pt x="16586" y="300614"/>
                      <a:pt x="0" y="284028"/>
                      <a:pt x="0" y="263568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28575"/>
                <a:ext cx="1395706" cy="272039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711273" y="13888"/>
              <a:ext cx="3593062" cy="80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6 ViewModels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85937" y="4735032"/>
            <a:ext cx="3761707" cy="1522470"/>
            <a:chOff x="0" y="0"/>
            <a:chExt cx="5015609" cy="2029960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5015609" cy="2029960"/>
              <a:chOff x="0" y="0"/>
              <a:chExt cx="1395706" cy="564882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395706" cy="564882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564882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527837"/>
                    </a:lnTo>
                    <a:cubicBezTo>
                      <a:pt x="1395706" y="548296"/>
                      <a:pt x="1379120" y="564882"/>
                      <a:pt x="1358661" y="564882"/>
                    </a:cubicBezTo>
                    <a:lnTo>
                      <a:pt x="37046" y="564882"/>
                    </a:lnTo>
                    <a:cubicBezTo>
                      <a:pt x="16586" y="564882"/>
                      <a:pt x="0" y="548296"/>
                      <a:pt x="0" y="527837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28575"/>
                <a:ext cx="1395706" cy="536307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355637" y="-21653"/>
              <a:ext cx="4304336" cy="80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Coroutines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77818" y="769774"/>
              <a:ext cx="4659972" cy="1089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6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Agrandir"/>
                </a:rPr>
                <a:t>I/O operation in background threads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385937" y="6541904"/>
            <a:ext cx="3761707" cy="1773049"/>
            <a:chOff x="0" y="0"/>
            <a:chExt cx="5015609" cy="2364066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5015609" cy="2364066"/>
              <a:chOff x="0" y="0"/>
              <a:chExt cx="1395706" cy="65785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395706" cy="657855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657855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620809"/>
                    </a:lnTo>
                    <a:cubicBezTo>
                      <a:pt x="1395706" y="641269"/>
                      <a:pt x="1379120" y="657855"/>
                      <a:pt x="1358661" y="657855"/>
                    </a:cubicBezTo>
                    <a:lnTo>
                      <a:pt x="37046" y="657855"/>
                    </a:lnTo>
                    <a:cubicBezTo>
                      <a:pt x="16586" y="657855"/>
                      <a:pt x="0" y="641269"/>
                      <a:pt x="0" y="620809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28575"/>
                <a:ext cx="1395706" cy="629280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355637" y="92075"/>
              <a:ext cx="4304336" cy="807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Room Database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77818" y="959485"/>
              <a:ext cx="4304336" cy="1089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ctr">
                <a:lnSpc>
                  <a:spcPts val="326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Agrandir Medium"/>
                </a:rPr>
                <a:t>Live Data</a:t>
              </a:r>
            </a:p>
            <a:p>
              <a:pPr marL="431801" lvl="1" indent="-215900" algn="ctr">
                <a:lnSpc>
                  <a:spcPts val="326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Agrandir Medium"/>
                </a:rPr>
                <a:t>Repository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385937" y="8599355"/>
            <a:ext cx="3761707" cy="1179169"/>
            <a:chOff x="0" y="0"/>
            <a:chExt cx="5015609" cy="1572225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5015609" cy="1512196"/>
              <a:chOff x="0" y="0"/>
              <a:chExt cx="1395706" cy="420803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395706" cy="420803"/>
              </a:xfrm>
              <a:custGeom>
                <a:avLst/>
                <a:gdLst/>
                <a:ahLst/>
                <a:cxnLst/>
                <a:rect l="l" t="t" r="r" b="b"/>
                <a:pathLst>
                  <a:path w="1395706" h="420803">
                    <a:moveTo>
                      <a:pt x="37046" y="0"/>
                    </a:moveTo>
                    <a:lnTo>
                      <a:pt x="1358661" y="0"/>
                    </a:lnTo>
                    <a:cubicBezTo>
                      <a:pt x="1379120" y="0"/>
                      <a:pt x="1395706" y="16586"/>
                      <a:pt x="1395706" y="37046"/>
                    </a:cubicBezTo>
                    <a:lnTo>
                      <a:pt x="1395706" y="383757"/>
                    </a:lnTo>
                    <a:cubicBezTo>
                      <a:pt x="1395706" y="404217"/>
                      <a:pt x="1379120" y="420803"/>
                      <a:pt x="1358661" y="420803"/>
                    </a:cubicBezTo>
                    <a:lnTo>
                      <a:pt x="37046" y="420803"/>
                    </a:lnTo>
                    <a:cubicBezTo>
                      <a:pt x="16586" y="420803"/>
                      <a:pt x="0" y="404217"/>
                      <a:pt x="0" y="383757"/>
                    </a:cubicBezTo>
                    <a:lnTo>
                      <a:pt x="0" y="37046"/>
                    </a:lnTo>
                    <a:cubicBezTo>
                      <a:pt x="0" y="16586"/>
                      <a:pt x="16586" y="0"/>
                      <a:pt x="37046" y="0"/>
                    </a:cubicBezTo>
                    <a:close/>
                  </a:path>
                </a:pathLst>
              </a:custGeom>
              <a:solidFill>
                <a:srgbClr val="001C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28575"/>
                <a:ext cx="1395706" cy="392228"/>
              </a:xfrm>
              <a:prstGeom prst="rect">
                <a:avLst/>
              </a:prstGeom>
            </p:spPr>
            <p:txBody>
              <a:bodyPr lIns="40247" tIns="40247" rIns="40247" bIns="40247" rtlCol="0" anchor="ctr"/>
              <a:lstStyle/>
              <a:p>
                <a:pPr marL="0" lvl="0" indent="0" algn="ctr">
                  <a:lnSpc>
                    <a:spcPts val="192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355637" y="-60360"/>
              <a:ext cx="4304336" cy="1632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grandir Bold"/>
                </a:rPr>
                <a:t>Navigation Components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4584660" y="1582624"/>
            <a:ext cx="2694797" cy="65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75"/>
              </a:lnSpc>
              <a:spcBef>
                <a:spcPct val="0"/>
              </a:spcBef>
            </a:pPr>
            <a:r>
              <a:rPr lang="en-US" sz="2990">
                <a:solidFill>
                  <a:srgbClr val="FFFFFF"/>
                </a:solidFill>
                <a:latin typeface="Agrandir Bold"/>
              </a:rPr>
              <a:t>GMS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130328" y="281268"/>
            <a:ext cx="11404831" cy="74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5545" spc="-133">
                <a:solidFill>
                  <a:srgbClr val="FFFFFF"/>
                </a:solidFill>
                <a:latin typeface="TT Milks Casual 700 One"/>
              </a:rPr>
              <a:t>TECHNICAL DETAILS AND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301</Words>
  <Application>Microsoft Office PowerPoint</Application>
  <PresentationFormat>Custom</PresentationFormat>
  <Paragraphs>66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Lato Italics</vt:lpstr>
      <vt:lpstr>Agrandir Bold</vt:lpstr>
      <vt:lpstr>TT Milks Casual 700 One</vt:lpstr>
      <vt:lpstr>Codec Pro</vt:lpstr>
      <vt:lpstr>Agrandir</vt:lpstr>
      <vt:lpstr>Calibri</vt:lpstr>
      <vt:lpstr>Arial</vt:lpstr>
      <vt:lpstr>Codec Pro Bold</vt:lpstr>
      <vt:lpstr>Kitchakan Bold</vt:lpstr>
      <vt:lpstr>Agrandir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FitIt Kotlin Final project</dc:title>
  <dc:creator>Ori Itzhaki</dc:creator>
  <cp:lastModifiedBy>Ori Itzhaki</cp:lastModifiedBy>
  <cp:revision>1</cp:revision>
  <dcterms:created xsi:type="dcterms:W3CDTF">2006-08-16T00:00:00Z</dcterms:created>
  <dcterms:modified xsi:type="dcterms:W3CDTF">2024-06-18T19:27:07Z</dcterms:modified>
  <dc:identifier>DAGIaLhoefE</dc:identifier>
</cp:coreProperties>
</file>